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68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10" d="100"/>
          <a:sy n="110" d="100"/>
        </p:scale>
        <p:origin x="57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6ADC-0EE8-4782-813A-B2CCCDB0B399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BC243-E18C-44C5-B4C0-FA9561D1F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153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6ADC-0EE8-4782-813A-B2CCCDB0B399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BC243-E18C-44C5-B4C0-FA9561D1F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80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6ADC-0EE8-4782-813A-B2CCCDB0B399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BC243-E18C-44C5-B4C0-FA9561D1F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323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6ADC-0EE8-4782-813A-B2CCCDB0B399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BC243-E18C-44C5-B4C0-FA9561D1F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446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6ADC-0EE8-4782-813A-B2CCCDB0B399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BC243-E18C-44C5-B4C0-FA9561D1F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109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6ADC-0EE8-4782-813A-B2CCCDB0B399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BC243-E18C-44C5-B4C0-FA9561D1F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788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6ADC-0EE8-4782-813A-B2CCCDB0B399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BC243-E18C-44C5-B4C0-FA9561D1F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24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6ADC-0EE8-4782-813A-B2CCCDB0B399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BC243-E18C-44C5-B4C0-FA9561D1F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035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6ADC-0EE8-4782-813A-B2CCCDB0B399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BC243-E18C-44C5-B4C0-FA9561D1F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779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6ADC-0EE8-4782-813A-B2CCCDB0B399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BC243-E18C-44C5-B4C0-FA9561D1F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370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6ADC-0EE8-4782-813A-B2CCCDB0B399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BC243-E18C-44C5-B4C0-FA9561D1F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880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A6ADC-0EE8-4782-813A-B2CCCDB0B399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BC243-E18C-44C5-B4C0-FA9561D1F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9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89419" y="0"/>
            <a:ext cx="5402581" cy="6858000"/>
          </a:xfrm>
          <a:prstGeom prst="rect">
            <a:avLst/>
          </a:prstGeom>
          <a:solidFill>
            <a:srgbClr val="056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object 2"/>
          <p:cNvSpPr txBox="1"/>
          <p:nvPr/>
        </p:nvSpPr>
        <p:spPr>
          <a:xfrm>
            <a:off x="6789419" y="0"/>
            <a:ext cx="5402580" cy="2798843"/>
          </a:xfrm>
          <a:prstGeom prst="rect">
            <a:avLst/>
          </a:prstGeom>
          <a:ln w="12700">
            <a:noFill/>
          </a:ln>
        </p:spPr>
        <p:txBody>
          <a:bodyPr vert="horz" wrap="square" lIns="0" tIns="23177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825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ИНСТРУКЦИЯ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ПО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ПОДКЛЮЧЕНИЮ</a:t>
            </a:r>
            <a:endParaRPr sz="2400" dirty="0">
              <a:latin typeface="Calibri"/>
              <a:cs typeface="Calibri"/>
            </a:endParaRPr>
          </a:p>
          <a:p>
            <a:pPr marL="4445" algn="ctr">
              <a:lnSpc>
                <a:spcPct val="100000"/>
              </a:lnSpc>
              <a:spcBef>
                <a:spcPts val="1440"/>
              </a:spcBef>
            </a:pP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МОДУЛЯ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Wi-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Fi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400" spc="-10" dirty="0" smtClean="0">
                <a:solidFill>
                  <a:srgbClr val="FFFFFF"/>
                </a:solidFill>
                <a:latin typeface="Calibri"/>
                <a:cs typeface="Calibri"/>
              </a:rPr>
              <a:t>WF-LA-TL10 </a:t>
            </a:r>
            <a:endParaRPr lang="ru-RU" sz="2400" spc="-1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4445" algn="ctr">
              <a:lnSpc>
                <a:spcPct val="100000"/>
              </a:lnSpc>
              <a:spcBef>
                <a:spcPts val="1440"/>
              </a:spcBef>
            </a:pPr>
            <a:r>
              <a:rPr lang="ru-RU" sz="2400" spc="-10" dirty="0" smtClean="0">
                <a:solidFill>
                  <a:srgbClr val="FFFFFF"/>
                </a:solidFill>
                <a:latin typeface="Calibri"/>
                <a:cs typeface="Calibri"/>
              </a:rPr>
              <a:t>К ВНУТРЕННИМ</a:t>
            </a:r>
          </a:p>
          <a:p>
            <a:pPr marL="4445" algn="ctr">
              <a:lnSpc>
                <a:spcPct val="100000"/>
              </a:lnSpc>
              <a:spcBef>
                <a:spcPts val="1440"/>
              </a:spcBef>
            </a:pPr>
            <a:r>
              <a:rPr lang="ru-RU" sz="2400" spc="-10" dirty="0" smtClean="0">
                <a:solidFill>
                  <a:srgbClr val="FFFFFF"/>
                </a:solidFill>
                <a:latin typeface="Calibri"/>
                <a:cs typeface="Calibri"/>
              </a:rPr>
              <a:t>БЛОКАМ СПЛИТ-СИСТЕМ</a:t>
            </a:r>
          </a:p>
          <a:p>
            <a:pPr marL="4445" algn="ctr">
              <a:lnSpc>
                <a:spcPct val="100000"/>
              </a:lnSpc>
              <a:spcBef>
                <a:spcPts val="1440"/>
              </a:spcBef>
            </a:pPr>
            <a:r>
              <a:rPr lang="ru-RU" sz="2400" spc="-10" dirty="0" smtClean="0">
                <a:solidFill>
                  <a:srgbClr val="FFFFFF"/>
                </a:solidFill>
                <a:latin typeface="Calibri"/>
                <a:cs typeface="Calibri"/>
              </a:rPr>
              <a:t>ДЛЯ ОЕМ БРЕНДОВ</a:t>
            </a:r>
            <a:endParaRPr lang="ru-RU" sz="2400" spc="-1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FA5E588-CCEB-A856-ED7D-8F82B5F0BDA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16958"/>
              </a:clrFrom>
              <a:clrTo>
                <a:srgbClr val="01695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74814"/>
            <a:ext cx="2262542" cy="10801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40" l="0" r="100000">
                        <a14:foregroundMark x1="80137" y1="64639" x2="75171" y2="64639"/>
                        <a14:foregroundMark x1="38870" y1="50570" x2="41952" y2="51901"/>
                        <a14:foregroundMark x1="41438" y1="46578" x2="73288" y2="46008"/>
                        <a14:foregroundMark x1="72603" y1="46008" x2="41952" y2="456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74162" y="2967842"/>
            <a:ext cx="2611113" cy="23517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93789" y="4904838"/>
            <a:ext cx="1214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200" spc="-10">
                <a:cs typeface="Calibri"/>
              </a:defRPr>
            </a:lvl1pPr>
          </a:lstStyle>
          <a:p>
            <a:r>
              <a:rPr lang="en-US" dirty="0"/>
              <a:t>Legion </a:t>
            </a:r>
            <a:endParaRPr lang="ru-RU" dirty="0"/>
          </a:p>
          <a:p>
            <a:r>
              <a:rPr lang="en-US" dirty="0"/>
              <a:t>(</a:t>
            </a:r>
            <a:r>
              <a:rPr lang="ru-RU" dirty="0"/>
              <a:t>серии </a:t>
            </a:r>
            <a:r>
              <a:rPr lang="en-US" dirty="0"/>
              <a:t>MONZA) 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353368" y="2548814"/>
            <a:ext cx="2289404" cy="798021"/>
            <a:chOff x="1414836" y="2207817"/>
            <a:chExt cx="4529989" cy="1579025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88571" y1="14754" x2="96571" y2="18033"/>
                          <a14:foregroundMark x1="8286" y1="87705" x2="93714" y2="8770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14836" y="2207817"/>
              <a:ext cx="4529989" cy="157902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65986" y1="10714" x2="77551" y2="12857"/>
                          <a14:foregroundMark x1="90476" y1="38571" x2="91156" y2="20714"/>
                          <a14:foregroundMark x1="91156" y1="76429" x2="92517" y2="58571"/>
                          <a14:foregroundMark x1="62585" y1="87857" x2="76190" y2="89286"/>
                          <a14:foregroundMark x1="15646" y1="10714" x2="29252" y2="12857"/>
                          <a14:backgroundMark x1="24490" y1="28571" x2="28571" y2="37143"/>
                          <a14:backgroundMark x1="36735" y1="23571" x2="680" y2="32857"/>
                          <a14:backgroundMark x1="3401" y1="7857" x2="43537" y2="0"/>
                          <a14:backgroundMark x1="42857" y1="5000" x2="58503" y2="25714"/>
                          <a14:backgroundMark x1="59864" y1="6429" x2="95238" y2="2143"/>
                          <a14:backgroundMark x1="57823" y1="24286" x2="68027" y2="32857"/>
                          <a14:backgroundMark x1="52381" y1="49286" x2="48299" y2="99286"/>
                          <a14:backgroundMark x1="61905" y1="94286" x2="99320" y2="95714"/>
                          <a14:backgroundMark x1="34694" y1="95714" x2="0" y2="93571"/>
                          <a14:backgroundMark x1="96599" y1="19286" x2="99320" y2="70714"/>
                        </a14:backgroundRemoval>
                      </a14:imgEffect>
                      <a14:imgEffect>
                        <a14:brightnessContrast bright="-58000" contrast="-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22850" y="2682875"/>
              <a:ext cx="228600" cy="231128"/>
            </a:xfrm>
            <a:prstGeom prst="rect">
              <a:avLst/>
            </a:prstGeom>
            <a:solidFill>
              <a:srgbClr val="EFF0F0"/>
            </a:solidFill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45" y="3900508"/>
            <a:ext cx="2294226" cy="94063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037" y="3900508"/>
            <a:ext cx="2479597" cy="1001757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3827515" y="2536328"/>
            <a:ext cx="2573278" cy="1038646"/>
            <a:chOff x="465061" y="2225675"/>
            <a:chExt cx="5673913" cy="2088000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385D7537-EA80-9019-B3F5-3371E1FF04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5061" y="2225675"/>
              <a:ext cx="5673913" cy="2088000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>
              <a:off x="3188967" y="2925007"/>
              <a:ext cx="226100" cy="228600"/>
            </a:xfrm>
            <a:prstGeom prst="rect">
              <a:avLst/>
            </a:prstGeom>
            <a:solidFill>
              <a:srgbClr val="F4F4F7"/>
            </a:solidFill>
          </p:spPr>
        </p:pic>
      </p:grpSp>
      <p:grpSp>
        <p:nvGrpSpPr>
          <p:cNvPr id="20" name="Группа 19"/>
          <p:cNvGrpSpPr/>
          <p:nvPr/>
        </p:nvGrpSpPr>
        <p:grpSpPr>
          <a:xfrm>
            <a:off x="3672873" y="1163009"/>
            <a:ext cx="2649549" cy="973329"/>
            <a:chOff x="1301280" y="909914"/>
            <a:chExt cx="2921000" cy="1072007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2725D5CA-94F7-4DBC-8145-5E8072D144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301280" y="909914"/>
              <a:ext cx="2921000" cy="1072007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65986" y1="10714" x2="77551" y2="12857"/>
                          <a14:foregroundMark x1="90476" y1="38571" x2="91156" y2="20714"/>
                          <a14:foregroundMark x1="91156" y1="76429" x2="92517" y2="58571"/>
                          <a14:foregroundMark x1="62585" y1="87857" x2="76190" y2="89286"/>
                          <a14:foregroundMark x1="15646" y1="10714" x2="29252" y2="12857"/>
                          <a14:backgroundMark x1="24490" y1="28571" x2="28571" y2="37143"/>
                          <a14:backgroundMark x1="36735" y1="23571" x2="680" y2="32857"/>
                          <a14:backgroundMark x1="3401" y1="7857" x2="43537" y2="0"/>
                          <a14:backgroundMark x1="42857" y1="5000" x2="58503" y2="25714"/>
                          <a14:backgroundMark x1="59864" y1="6429" x2="95238" y2="2143"/>
                          <a14:backgroundMark x1="57823" y1="24286" x2="68027" y2="32857"/>
                          <a14:backgroundMark x1="52381" y1="49286" x2="48299" y2="99286"/>
                          <a14:backgroundMark x1="61905" y1="94286" x2="99320" y2="95714"/>
                          <a14:backgroundMark x1="34694" y1="95714" x2="0" y2="93571"/>
                          <a14:backgroundMark x1="96599" y1="19286" x2="99320" y2="70714"/>
                        </a14:backgroundRemoval>
                      </a14:imgEffect>
                      <a14:imgEffect>
                        <a14:brightnessContrast bright="-58000" contrast="-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76650" y="1303681"/>
              <a:ext cx="166111" cy="167948"/>
            </a:xfrm>
            <a:prstGeom prst="rect">
              <a:avLst/>
            </a:prstGeom>
            <a:solidFill>
              <a:srgbClr val="D4D4D4"/>
            </a:solidFill>
          </p:spPr>
        </p:pic>
      </p:grpSp>
      <p:grpSp>
        <p:nvGrpSpPr>
          <p:cNvPr id="23" name="Группа 22"/>
          <p:cNvGrpSpPr/>
          <p:nvPr/>
        </p:nvGrpSpPr>
        <p:grpSpPr>
          <a:xfrm>
            <a:off x="226423" y="1274345"/>
            <a:ext cx="2638697" cy="804966"/>
            <a:chOff x="792655" y="1278384"/>
            <a:chExt cx="4309540" cy="1440000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C4FA2A59-C3AF-9172-E6FA-231F915CF6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2" t="8364" r="2194" b="7599"/>
            <a:stretch/>
          </p:blipFill>
          <p:spPr>
            <a:xfrm>
              <a:off x="792655" y="1278384"/>
              <a:ext cx="4309540" cy="144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65986" y1="10714" x2="77551" y2="12857"/>
                          <a14:foregroundMark x1="90476" y1="38571" x2="91156" y2="20714"/>
                          <a14:foregroundMark x1="91156" y1="76429" x2="92517" y2="58571"/>
                          <a14:foregroundMark x1="62585" y1="87857" x2="76190" y2="89286"/>
                          <a14:foregroundMark x1="15646" y1="10714" x2="29252" y2="12857"/>
                          <a14:backgroundMark x1="24490" y1="28571" x2="28571" y2="37143"/>
                          <a14:backgroundMark x1="36735" y1="23571" x2="680" y2="32857"/>
                          <a14:backgroundMark x1="3401" y1="7857" x2="43537" y2="0"/>
                          <a14:backgroundMark x1="42857" y1="5000" x2="58503" y2="25714"/>
                          <a14:backgroundMark x1="59864" y1="6429" x2="95238" y2="2143"/>
                          <a14:backgroundMark x1="57823" y1="24286" x2="68027" y2="32857"/>
                          <a14:backgroundMark x1="52381" y1="49286" x2="48299" y2="99286"/>
                          <a14:backgroundMark x1="61905" y1="94286" x2="99320" y2="95714"/>
                          <a14:backgroundMark x1="34694" y1="95714" x2="0" y2="93571"/>
                          <a14:backgroundMark x1="96599" y1="19286" x2="99320" y2="70714"/>
                        </a14:backgroundRemoval>
                      </a14:imgEffect>
                      <a14:imgEffect>
                        <a14:brightnessContrast bright="-58000" contrast="-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889508" y="1867416"/>
              <a:ext cx="229048" cy="231582"/>
            </a:xfrm>
            <a:prstGeom prst="rect">
              <a:avLst/>
            </a:prstGeom>
            <a:solidFill>
              <a:srgbClr val="F3F4F5"/>
            </a:solidFill>
          </p:spPr>
        </p:pic>
      </p:grpSp>
      <p:sp>
        <p:nvSpPr>
          <p:cNvPr id="26" name="TextBox 25"/>
          <p:cNvSpPr txBox="1"/>
          <p:nvPr/>
        </p:nvSpPr>
        <p:spPr>
          <a:xfrm>
            <a:off x="2936642" y="585065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Для серий: 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1046796" y="3352003"/>
            <a:ext cx="1025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-10" dirty="0">
                <a:cs typeface="Calibri"/>
              </a:rPr>
              <a:t>DAICOND </a:t>
            </a:r>
            <a:endParaRPr lang="ru-RU" sz="1200" spc="-10" dirty="0" smtClean="0">
              <a:cs typeface="Calibri"/>
            </a:endParaRPr>
          </a:p>
          <a:p>
            <a:pPr algn="ctr"/>
            <a:r>
              <a:rPr lang="en-US" sz="1200" spc="-10" dirty="0" smtClean="0">
                <a:cs typeface="Calibri"/>
              </a:rPr>
              <a:t>(</a:t>
            </a:r>
            <a:r>
              <a:rPr lang="ru-RU" sz="1200" spc="-10" dirty="0">
                <a:cs typeface="Calibri"/>
              </a:rPr>
              <a:t>серии </a:t>
            </a:r>
            <a:r>
              <a:rPr lang="en-US" sz="1200" spc="-10" dirty="0">
                <a:cs typeface="Calibri"/>
              </a:rPr>
              <a:t>ODYS</a:t>
            </a:r>
            <a:r>
              <a:rPr lang="en-US" sz="1200" spc="-10" dirty="0" smtClean="0">
                <a:cs typeface="Calibri"/>
              </a:rPr>
              <a:t>)</a:t>
            </a:r>
            <a:endParaRPr lang="en-US" sz="1200" spc="-10" dirty="0">
              <a:cs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" y="2061796"/>
            <a:ext cx="3303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-10" dirty="0">
                <a:cs typeface="Calibri"/>
              </a:rPr>
              <a:t>XIGMA </a:t>
            </a:r>
            <a:endParaRPr lang="ru-RU" sz="1200" spc="-10" dirty="0" smtClean="0">
              <a:cs typeface="Calibri"/>
            </a:endParaRPr>
          </a:p>
          <a:p>
            <a:pPr algn="ctr"/>
            <a:r>
              <a:rPr lang="en-US" sz="1200" spc="-10" dirty="0" smtClean="0">
                <a:cs typeface="Calibri"/>
              </a:rPr>
              <a:t>(</a:t>
            </a:r>
            <a:r>
              <a:rPr lang="ru-RU" sz="1200" spc="-10" dirty="0">
                <a:cs typeface="Calibri"/>
              </a:rPr>
              <a:t>серии </a:t>
            </a:r>
            <a:r>
              <a:rPr lang="en-US" sz="1200" spc="-10" dirty="0" err="1">
                <a:cs typeface="Calibri"/>
              </a:rPr>
              <a:t>Turbocool</a:t>
            </a:r>
            <a:r>
              <a:rPr lang="en-US" sz="1200" spc="-10" dirty="0">
                <a:cs typeface="Calibri"/>
              </a:rPr>
              <a:t> Inverter 2024 </a:t>
            </a:r>
            <a:r>
              <a:rPr lang="ru-RU" sz="1200" spc="-10" dirty="0">
                <a:cs typeface="Calibri"/>
              </a:rPr>
              <a:t>и </a:t>
            </a:r>
            <a:r>
              <a:rPr lang="en-US" sz="1200" spc="-10" dirty="0" err="1">
                <a:cs typeface="Calibri"/>
              </a:rPr>
              <a:t>Turbocool</a:t>
            </a:r>
            <a:r>
              <a:rPr lang="en-US" sz="1200" spc="-10" dirty="0">
                <a:cs typeface="Calibri"/>
              </a:rPr>
              <a:t> 2024</a:t>
            </a:r>
            <a:r>
              <a:rPr lang="en-US" sz="1200" spc="-10" dirty="0" smtClean="0">
                <a:cs typeface="Calibri"/>
              </a:rPr>
              <a:t>) </a:t>
            </a:r>
            <a:endParaRPr lang="en-US" sz="1200" dirty="0" smtClean="0">
              <a:cs typeface="Calibri"/>
            </a:endParaRPr>
          </a:p>
          <a:p>
            <a:pPr algn="ctr"/>
            <a:endParaRPr lang="ru-RU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3579704" y="2074715"/>
            <a:ext cx="30287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200" spc="-10">
                <a:cs typeface="Calibri"/>
              </a:defRPr>
            </a:lvl1pPr>
          </a:lstStyle>
          <a:p>
            <a:r>
              <a:rPr lang="en-US" dirty="0" err="1"/>
              <a:t>Ultima</a:t>
            </a:r>
            <a:r>
              <a:rPr lang="en-US" dirty="0"/>
              <a:t> Comfort </a:t>
            </a:r>
            <a:endParaRPr lang="ru-RU" dirty="0"/>
          </a:p>
          <a:p>
            <a:r>
              <a:rPr lang="en-US" dirty="0"/>
              <a:t>(</a:t>
            </a:r>
            <a:r>
              <a:rPr lang="ru-RU" dirty="0"/>
              <a:t>серии </a:t>
            </a:r>
            <a:r>
              <a:rPr lang="en-US" dirty="0"/>
              <a:t>ECLIPSE 2024 </a:t>
            </a:r>
            <a:r>
              <a:rPr lang="ru-RU" dirty="0"/>
              <a:t>и </a:t>
            </a:r>
            <a:r>
              <a:rPr lang="en-US" dirty="0"/>
              <a:t>ECLIPSE Inverter 2024)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3719996" y="3405073"/>
            <a:ext cx="290368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-10" dirty="0" err="1">
                <a:cs typeface="Calibri"/>
              </a:rPr>
              <a:t>Mitsudai</a:t>
            </a:r>
            <a:r>
              <a:rPr lang="en-US" sz="1200" spc="-10" dirty="0">
                <a:cs typeface="Calibri"/>
              </a:rPr>
              <a:t> </a:t>
            </a:r>
            <a:endParaRPr lang="ru-RU" sz="1200" spc="-10" dirty="0">
              <a:cs typeface="Calibri"/>
            </a:endParaRPr>
          </a:p>
          <a:p>
            <a:pPr algn="ctr"/>
            <a:r>
              <a:rPr lang="en-US" sz="1200" spc="-10" dirty="0">
                <a:cs typeface="Calibri"/>
              </a:rPr>
              <a:t>(</a:t>
            </a:r>
            <a:r>
              <a:rPr lang="ru-RU" sz="1200" spc="-10" dirty="0">
                <a:cs typeface="Calibri"/>
              </a:rPr>
              <a:t>серии </a:t>
            </a:r>
            <a:r>
              <a:rPr lang="en-US" sz="1200" spc="-10" dirty="0">
                <a:cs typeface="Calibri"/>
              </a:rPr>
              <a:t>SENTO 2024 </a:t>
            </a:r>
            <a:r>
              <a:rPr lang="ru-RU" sz="1200" spc="-10" dirty="0">
                <a:cs typeface="Calibri"/>
              </a:rPr>
              <a:t>и </a:t>
            </a:r>
            <a:r>
              <a:rPr lang="en-US" sz="1200" spc="-10" dirty="0">
                <a:cs typeface="Calibri"/>
              </a:rPr>
              <a:t>SENTO Inverter 2024) </a:t>
            </a:r>
          </a:p>
          <a:p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143921" y="4797609"/>
            <a:ext cx="2417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200" spc="-10">
                <a:cs typeface="Calibri"/>
              </a:defRPr>
            </a:lvl1pPr>
          </a:lstStyle>
          <a:p>
            <a:r>
              <a:rPr lang="en-US" dirty="0" err="1"/>
              <a:t>Ecostar</a:t>
            </a:r>
            <a:r>
              <a:rPr lang="en-US" dirty="0"/>
              <a:t> </a:t>
            </a:r>
            <a:endParaRPr lang="ru-RU" dirty="0"/>
          </a:p>
          <a:p>
            <a:r>
              <a:rPr lang="en-US" dirty="0"/>
              <a:t>(</a:t>
            </a:r>
            <a:r>
              <a:rPr lang="ru-RU" dirty="0"/>
              <a:t>серий </a:t>
            </a:r>
            <a:r>
              <a:rPr lang="en-US" dirty="0"/>
              <a:t>RADIUM </a:t>
            </a:r>
            <a:r>
              <a:rPr lang="ru-RU" dirty="0"/>
              <a:t>и </a:t>
            </a:r>
            <a:r>
              <a:rPr lang="en-US" dirty="0"/>
              <a:t>RADIUM Inverter)</a:t>
            </a:r>
          </a:p>
          <a:p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1262420" y="6002386"/>
            <a:ext cx="4476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С датой производства 2024 года!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14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 txBox="1"/>
          <p:nvPr/>
        </p:nvSpPr>
        <p:spPr>
          <a:xfrm>
            <a:off x="392149" y="1629219"/>
            <a:ext cx="3740785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469265" algn="l"/>
              </a:tabLst>
            </a:pPr>
            <a:r>
              <a:rPr sz="2000" b="1" dirty="0">
                <a:latin typeface="Calibri"/>
                <a:cs typeface="Calibri"/>
              </a:rPr>
              <a:t>Аккуратно</a:t>
            </a:r>
            <a:r>
              <a:rPr sz="2000" b="1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опустите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плату</a:t>
            </a:r>
            <a:endParaRPr sz="2000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управления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вниз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до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упора.</a:t>
            </a:r>
            <a:endParaRPr sz="20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buFont typeface="Arial MT"/>
              <a:buChar char="•"/>
              <a:tabLst>
                <a:tab pos="469265" algn="l"/>
              </a:tabLst>
            </a:pPr>
            <a:r>
              <a:rPr sz="2000" spc="-30" dirty="0">
                <a:latin typeface="Calibri"/>
                <a:cs typeface="Calibri"/>
              </a:rPr>
              <a:t>Уложите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шлейф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модуля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в</a:t>
            </a:r>
            <a:endParaRPr sz="2000" dirty="0">
              <a:latin typeface="Calibri"/>
              <a:cs typeface="Calibri"/>
            </a:endParaRPr>
          </a:p>
          <a:p>
            <a:pPr marL="469900" marR="508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специальный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канал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внутрь </a:t>
            </a:r>
            <a:r>
              <a:rPr sz="2000" dirty="0">
                <a:latin typeface="Calibri"/>
                <a:cs typeface="Calibri"/>
              </a:rPr>
              <a:t>блока.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Не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натягивайте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шлейф.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3" name="object 5"/>
          <p:cNvGrpSpPr/>
          <p:nvPr/>
        </p:nvGrpSpPr>
        <p:grpSpPr>
          <a:xfrm>
            <a:off x="4580709" y="1444752"/>
            <a:ext cx="7309791" cy="5224780"/>
            <a:chOff x="4660391" y="1246632"/>
            <a:chExt cx="7230109" cy="5422900"/>
          </a:xfrm>
        </p:grpSpPr>
        <p:pic>
          <p:nvPicPr>
            <p:cNvPr id="4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60391" y="1246632"/>
              <a:ext cx="7229856" cy="5422392"/>
            </a:xfrm>
            <a:prstGeom prst="rect">
              <a:avLst/>
            </a:prstGeom>
          </p:spPr>
        </p:pic>
        <p:sp>
          <p:nvSpPr>
            <p:cNvPr id="5" name="object 7"/>
            <p:cNvSpPr/>
            <p:nvPr/>
          </p:nvSpPr>
          <p:spPr>
            <a:xfrm>
              <a:off x="10696955" y="2682240"/>
              <a:ext cx="276225" cy="1275715"/>
            </a:xfrm>
            <a:custGeom>
              <a:avLst/>
              <a:gdLst/>
              <a:ahLst/>
              <a:cxnLst/>
              <a:rect l="l" t="t" r="r" b="b"/>
              <a:pathLst>
                <a:path w="276225" h="1275714">
                  <a:moveTo>
                    <a:pt x="206883" y="0"/>
                  </a:moveTo>
                  <a:lnTo>
                    <a:pt x="68961" y="0"/>
                  </a:lnTo>
                  <a:lnTo>
                    <a:pt x="68961" y="1137666"/>
                  </a:lnTo>
                  <a:lnTo>
                    <a:pt x="0" y="1137666"/>
                  </a:lnTo>
                  <a:lnTo>
                    <a:pt x="137922" y="1275588"/>
                  </a:lnTo>
                  <a:lnTo>
                    <a:pt x="275844" y="1137666"/>
                  </a:lnTo>
                  <a:lnTo>
                    <a:pt x="206883" y="1137666"/>
                  </a:lnTo>
                  <a:lnTo>
                    <a:pt x="206883" y="0"/>
                  </a:lnTo>
                  <a:close/>
                </a:path>
              </a:pathLst>
            </a:custGeom>
            <a:solidFill>
              <a:srgbClr val="E203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8"/>
            <p:cNvSpPr/>
            <p:nvPr/>
          </p:nvSpPr>
          <p:spPr>
            <a:xfrm>
              <a:off x="10696955" y="2682240"/>
              <a:ext cx="276225" cy="1275715"/>
            </a:xfrm>
            <a:custGeom>
              <a:avLst/>
              <a:gdLst/>
              <a:ahLst/>
              <a:cxnLst/>
              <a:rect l="l" t="t" r="r" b="b"/>
              <a:pathLst>
                <a:path w="276225" h="1275714">
                  <a:moveTo>
                    <a:pt x="206883" y="0"/>
                  </a:moveTo>
                  <a:lnTo>
                    <a:pt x="206883" y="1137666"/>
                  </a:lnTo>
                  <a:lnTo>
                    <a:pt x="275844" y="1137666"/>
                  </a:lnTo>
                  <a:lnTo>
                    <a:pt x="137922" y="1275588"/>
                  </a:lnTo>
                  <a:lnTo>
                    <a:pt x="0" y="1137666"/>
                  </a:lnTo>
                  <a:lnTo>
                    <a:pt x="68961" y="1137666"/>
                  </a:lnTo>
                  <a:lnTo>
                    <a:pt x="68961" y="0"/>
                  </a:lnTo>
                  <a:lnTo>
                    <a:pt x="206883" y="0"/>
                  </a:lnTo>
                  <a:close/>
                </a:path>
              </a:pathLst>
            </a:custGeom>
            <a:ln w="12700">
              <a:solidFill>
                <a:srgbClr val="E203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9"/>
          <p:cNvSpPr txBox="1"/>
          <p:nvPr/>
        </p:nvSpPr>
        <p:spPr>
          <a:xfrm>
            <a:off x="9537192" y="1991867"/>
            <a:ext cx="2011680" cy="646430"/>
          </a:xfrm>
          <a:prstGeom prst="rect">
            <a:avLst/>
          </a:prstGeom>
          <a:ln w="9525">
            <a:solidFill>
              <a:srgbClr val="E20311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318135" marR="277495" indent="-30480">
              <a:lnSpc>
                <a:spcPct val="100000"/>
              </a:lnSpc>
              <a:spcBef>
                <a:spcPts val="235"/>
              </a:spcBef>
            </a:pPr>
            <a:r>
              <a:rPr sz="1800" dirty="0">
                <a:solidFill>
                  <a:srgbClr val="E20311"/>
                </a:solidFill>
                <a:latin typeface="Calibri"/>
                <a:cs typeface="Calibri"/>
              </a:rPr>
              <a:t>опустить</a:t>
            </a:r>
            <a:r>
              <a:rPr sz="1800" spc="-40" dirty="0">
                <a:solidFill>
                  <a:srgbClr val="E2031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E20311"/>
                </a:solidFill>
                <a:latin typeface="Calibri"/>
                <a:cs typeface="Calibri"/>
              </a:rPr>
              <a:t>плату </a:t>
            </a:r>
            <a:r>
              <a:rPr sz="1800" dirty="0">
                <a:solidFill>
                  <a:srgbClr val="E20311"/>
                </a:solidFill>
                <a:latin typeface="Calibri"/>
                <a:cs typeface="Calibri"/>
              </a:rPr>
              <a:t>вниз</a:t>
            </a:r>
            <a:r>
              <a:rPr sz="1800" spc="-30" dirty="0">
                <a:solidFill>
                  <a:srgbClr val="E2031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20311"/>
                </a:solidFill>
                <a:latin typeface="Calibri"/>
                <a:cs typeface="Calibri"/>
              </a:rPr>
              <a:t>до</a:t>
            </a:r>
            <a:r>
              <a:rPr sz="1800" spc="-35" dirty="0">
                <a:solidFill>
                  <a:srgbClr val="E2031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E20311"/>
                </a:solidFill>
                <a:latin typeface="Calibri"/>
                <a:cs typeface="Calibri"/>
              </a:rPr>
              <a:t>упора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10"/>
          <p:cNvSpPr txBox="1"/>
          <p:nvPr/>
        </p:nvSpPr>
        <p:spPr>
          <a:xfrm>
            <a:off x="5174633" y="1629219"/>
            <a:ext cx="2011680" cy="368935"/>
          </a:xfrm>
          <a:prstGeom prst="rect">
            <a:avLst/>
          </a:prstGeom>
          <a:ln w="9525">
            <a:solidFill>
              <a:srgbClr val="E20311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61290">
              <a:lnSpc>
                <a:spcPct val="100000"/>
              </a:lnSpc>
              <a:spcBef>
                <a:spcPts val="235"/>
              </a:spcBef>
            </a:pPr>
            <a:r>
              <a:rPr sz="1800" dirty="0">
                <a:solidFill>
                  <a:srgbClr val="E20311"/>
                </a:solidFill>
                <a:latin typeface="Calibri"/>
                <a:cs typeface="Calibri"/>
              </a:rPr>
              <a:t>канал</a:t>
            </a:r>
            <a:r>
              <a:rPr sz="1800" spc="-35" dirty="0">
                <a:solidFill>
                  <a:srgbClr val="E2031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20311"/>
                </a:solidFill>
                <a:latin typeface="Calibri"/>
                <a:cs typeface="Calibri"/>
              </a:rPr>
              <a:t>для</a:t>
            </a:r>
            <a:r>
              <a:rPr sz="1800" spc="-35" dirty="0">
                <a:solidFill>
                  <a:srgbClr val="E2031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E20311"/>
                </a:solidFill>
                <a:latin typeface="Calibri"/>
                <a:cs typeface="Calibri"/>
              </a:rPr>
              <a:t>кабеля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FA5E588-CCEB-A856-ED7D-8F82B5F0BDA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16958"/>
              </a:clrFrom>
              <a:clrTo>
                <a:srgbClr val="01695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93882"/>
            <a:ext cx="2262542" cy="1080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548" y="6173931"/>
            <a:ext cx="1333500" cy="495300"/>
          </a:xfrm>
          <a:prstGeom prst="rect">
            <a:avLst/>
          </a:prstGeom>
        </p:spPr>
      </p:pic>
      <p:sp>
        <p:nvSpPr>
          <p:cNvPr id="11" name="object 2"/>
          <p:cNvSpPr txBox="1">
            <a:spLocks/>
          </p:cNvSpPr>
          <p:nvPr/>
        </p:nvSpPr>
        <p:spPr>
          <a:xfrm>
            <a:off x="3432926" y="473017"/>
            <a:ext cx="62960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3200" b="1" dirty="0" smtClean="0"/>
              <a:t>КРЕПЛЕНИЕ</a:t>
            </a:r>
            <a:r>
              <a:rPr lang="ru-RU" sz="3200" b="1" spc="-95" dirty="0" smtClean="0"/>
              <a:t> </a:t>
            </a:r>
            <a:r>
              <a:rPr lang="ru-RU" sz="3200" b="1" spc="-55" dirty="0" smtClean="0"/>
              <a:t>МОДУЛЯ</a:t>
            </a:r>
            <a:r>
              <a:rPr lang="ru-RU" sz="3200" b="1" spc="-100" dirty="0" smtClean="0"/>
              <a:t> </a:t>
            </a:r>
            <a:r>
              <a:rPr lang="en-US" sz="3200" b="1" spc="-20" dirty="0" smtClean="0"/>
              <a:t>Wi-</a:t>
            </a:r>
            <a:r>
              <a:rPr lang="en-US" sz="3200" b="1" spc="-25" dirty="0" smtClean="0"/>
              <a:t>Fi</a:t>
            </a:r>
            <a:endParaRPr lang="en-US" sz="3200" b="1" spc="-25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A314B04-2627-AA1F-C371-D1989E2943D0}"/>
              </a:ext>
            </a:extLst>
          </p:cNvPr>
          <p:cNvSpPr/>
          <p:nvPr/>
        </p:nvSpPr>
        <p:spPr>
          <a:xfrm>
            <a:off x="0" y="1096612"/>
            <a:ext cx="12192000" cy="271928"/>
          </a:xfrm>
          <a:prstGeom prst="rect">
            <a:avLst/>
          </a:prstGeom>
          <a:solidFill>
            <a:srgbClr val="347C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object 11"/>
          <p:cNvSpPr/>
          <p:nvPr/>
        </p:nvSpPr>
        <p:spPr>
          <a:xfrm>
            <a:off x="7222743" y="1624457"/>
            <a:ext cx="1550670" cy="2226310"/>
          </a:xfrm>
          <a:custGeom>
            <a:avLst/>
            <a:gdLst/>
            <a:ahLst/>
            <a:cxnLst/>
            <a:rect l="l" t="t" r="r" b="b"/>
            <a:pathLst>
              <a:path w="1550670" h="2226310">
                <a:moveTo>
                  <a:pt x="1498963" y="2168621"/>
                </a:moveTo>
                <a:lnTo>
                  <a:pt x="1475485" y="2184907"/>
                </a:lnTo>
                <a:lnTo>
                  <a:pt x="1550288" y="2225801"/>
                </a:lnTo>
                <a:lnTo>
                  <a:pt x="1543531" y="2179066"/>
                </a:lnTo>
                <a:lnTo>
                  <a:pt x="1506220" y="2179066"/>
                </a:lnTo>
                <a:lnTo>
                  <a:pt x="1498963" y="2168621"/>
                </a:lnTo>
                <a:close/>
              </a:path>
              <a:path w="1550670" h="2226310">
                <a:moveTo>
                  <a:pt x="1514625" y="2157756"/>
                </a:moveTo>
                <a:lnTo>
                  <a:pt x="1498963" y="2168621"/>
                </a:lnTo>
                <a:lnTo>
                  <a:pt x="1506220" y="2179066"/>
                </a:lnTo>
                <a:lnTo>
                  <a:pt x="1521840" y="2168143"/>
                </a:lnTo>
                <a:lnTo>
                  <a:pt x="1514625" y="2157756"/>
                </a:lnTo>
                <a:close/>
              </a:path>
              <a:path w="1550670" h="2226310">
                <a:moveTo>
                  <a:pt x="1538097" y="2141473"/>
                </a:moveTo>
                <a:lnTo>
                  <a:pt x="1514625" y="2157756"/>
                </a:lnTo>
                <a:lnTo>
                  <a:pt x="1521840" y="2168143"/>
                </a:lnTo>
                <a:lnTo>
                  <a:pt x="1506220" y="2179066"/>
                </a:lnTo>
                <a:lnTo>
                  <a:pt x="1543531" y="2179066"/>
                </a:lnTo>
                <a:lnTo>
                  <a:pt x="1538097" y="2141473"/>
                </a:lnTo>
                <a:close/>
              </a:path>
              <a:path w="1550670" h="2226310">
                <a:moveTo>
                  <a:pt x="15748" y="0"/>
                </a:moveTo>
                <a:lnTo>
                  <a:pt x="0" y="10921"/>
                </a:lnTo>
                <a:lnTo>
                  <a:pt x="1498963" y="2168621"/>
                </a:lnTo>
                <a:lnTo>
                  <a:pt x="1514625" y="2157756"/>
                </a:lnTo>
                <a:lnTo>
                  <a:pt x="15748" y="0"/>
                </a:lnTo>
                <a:close/>
              </a:path>
            </a:pathLst>
          </a:custGeom>
          <a:solidFill>
            <a:srgbClr val="E2031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3633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FA5E588-CCEB-A856-ED7D-8F82B5F0BDA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16958"/>
              </a:clrFrom>
              <a:clrTo>
                <a:srgbClr val="01695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93882"/>
            <a:ext cx="2262542" cy="10801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548" y="6173931"/>
            <a:ext cx="1333500" cy="495300"/>
          </a:xfrm>
          <a:prstGeom prst="rect">
            <a:avLst/>
          </a:prstGeom>
        </p:spPr>
      </p:pic>
      <p:sp>
        <p:nvSpPr>
          <p:cNvPr id="4" name="object 2"/>
          <p:cNvSpPr txBox="1">
            <a:spLocks/>
          </p:cNvSpPr>
          <p:nvPr/>
        </p:nvSpPr>
        <p:spPr>
          <a:xfrm>
            <a:off x="3432926" y="473017"/>
            <a:ext cx="62960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3200" b="1" dirty="0" smtClean="0"/>
              <a:t>КРЕПЛЕНИЕ</a:t>
            </a:r>
            <a:r>
              <a:rPr lang="ru-RU" sz="3200" b="1" spc="-95" dirty="0" smtClean="0"/>
              <a:t> </a:t>
            </a:r>
            <a:r>
              <a:rPr lang="ru-RU" sz="3200" b="1" spc="-55" dirty="0" smtClean="0"/>
              <a:t>МОДУЛЯ</a:t>
            </a:r>
            <a:r>
              <a:rPr lang="ru-RU" sz="3200" b="1" spc="-100" dirty="0" smtClean="0"/>
              <a:t> </a:t>
            </a:r>
            <a:r>
              <a:rPr lang="en-US" sz="3200" b="1" spc="-20" dirty="0" smtClean="0"/>
              <a:t>Wi-</a:t>
            </a:r>
            <a:r>
              <a:rPr lang="en-US" sz="3200" b="1" spc="-25" dirty="0" smtClean="0"/>
              <a:t>Fi</a:t>
            </a:r>
            <a:endParaRPr lang="en-US" sz="3200" b="1" spc="-25" dirty="0"/>
          </a:p>
        </p:txBody>
      </p:sp>
      <p:sp>
        <p:nvSpPr>
          <p:cNvPr id="5" name="object 4"/>
          <p:cNvSpPr txBox="1"/>
          <p:nvPr/>
        </p:nvSpPr>
        <p:spPr>
          <a:xfrm>
            <a:off x="434059" y="1513055"/>
            <a:ext cx="3656965" cy="2160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469265" algn="l"/>
              </a:tabLst>
            </a:pPr>
            <a:r>
              <a:rPr sz="2000" spc="-20" dirty="0">
                <a:latin typeface="Calibri"/>
                <a:cs typeface="Calibri"/>
              </a:rPr>
              <a:t>Установите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крышку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доступа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к</a:t>
            </a:r>
            <a:endParaRPr sz="2000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плате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место.</a:t>
            </a:r>
            <a:endParaRPr sz="2000" dirty="0">
              <a:latin typeface="Calibri"/>
              <a:cs typeface="Calibri"/>
            </a:endParaRPr>
          </a:p>
          <a:p>
            <a:pPr marL="469900" marR="510540" indent="-457200">
              <a:lnSpc>
                <a:spcPct val="100000"/>
              </a:lnSpc>
              <a:buFont typeface="Arial MT"/>
              <a:buChar char="•"/>
              <a:tabLst>
                <a:tab pos="469900" algn="l"/>
              </a:tabLst>
            </a:pPr>
            <a:r>
              <a:rPr sz="2000" spc="-10" dirty="0">
                <a:latin typeface="Calibri"/>
                <a:cs typeface="Calibri"/>
              </a:rPr>
              <a:t>Зафиксируйте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ее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винтом </a:t>
            </a:r>
            <a:r>
              <a:rPr sz="2000" dirty="0">
                <a:latin typeface="Calibri"/>
                <a:cs typeface="Calibri"/>
              </a:rPr>
              <a:t>крепления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помощью </a:t>
            </a:r>
            <a:r>
              <a:rPr sz="2000" dirty="0">
                <a:latin typeface="Calibri"/>
                <a:cs typeface="Calibri"/>
              </a:rPr>
              <a:t>крестовой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отвертки.</a:t>
            </a:r>
            <a:endParaRPr sz="20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buFont typeface="Arial MT"/>
              <a:buChar char="•"/>
              <a:tabLst>
                <a:tab pos="469265" algn="l"/>
              </a:tabLst>
            </a:pPr>
            <a:r>
              <a:rPr sz="2000" b="1" dirty="0">
                <a:latin typeface="Calibri"/>
                <a:cs typeface="Calibri"/>
              </a:rPr>
              <a:t>Аккуратно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закройте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панель</a:t>
            </a:r>
            <a:endParaRPr sz="2000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alibri"/>
                <a:cs typeface="Calibri"/>
              </a:rPr>
              <a:t>внутреннего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блока.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6" name="object 5"/>
          <p:cNvGrpSpPr/>
          <p:nvPr/>
        </p:nvGrpSpPr>
        <p:grpSpPr>
          <a:xfrm>
            <a:off x="5016137" y="1436914"/>
            <a:ext cx="6768643" cy="5173311"/>
            <a:chOff x="4636008" y="1232916"/>
            <a:chExt cx="7248525" cy="5436235"/>
          </a:xfrm>
        </p:grpSpPr>
        <p:pic>
          <p:nvPicPr>
            <p:cNvPr id="7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36008" y="1232916"/>
              <a:ext cx="7248144" cy="5436108"/>
            </a:xfrm>
            <a:prstGeom prst="rect">
              <a:avLst/>
            </a:prstGeom>
          </p:spPr>
        </p:pic>
        <p:sp>
          <p:nvSpPr>
            <p:cNvPr id="8" name="object 7"/>
            <p:cNvSpPr/>
            <p:nvPr/>
          </p:nvSpPr>
          <p:spPr>
            <a:xfrm>
              <a:off x="10543794" y="5741669"/>
              <a:ext cx="737870" cy="649605"/>
            </a:xfrm>
            <a:custGeom>
              <a:avLst/>
              <a:gdLst/>
              <a:ahLst/>
              <a:cxnLst/>
              <a:rect l="l" t="t" r="r" b="b"/>
              <a:pathLst>
                <a:path w="737870" h="649604">
                  <a:moveTo>
                    <a:pt x="368807" y="649223"/>
                  </a:moveTo>
                  <a:lnTo>
                    <a:pt x="318758" y="646260"/>
                  </a:lnTo>
                  <a:lnTo>
                    <a:pt x="270756" y="637628"/>
                  </a:lnTo>
                  <a:lnTo>
                    <a:pt x="225242" y="623713"/>
                  </a:lnTo>
                  <a:lnTo>
                    <a:pt x="182654" y="604903"/>
                  </a:lnTo>
                  <a:lnTo>
                    <a:pt x="143431" y="581585"/>
                  </a:lnTo>
                  <a:lnTo>
                    <a:pt x="108013" y="554145"/>
                  </a:lnTo>
                  <a:lnTo>
                    <a:pt x="76839" y="522970"/>
                  </a:lnTo>
                  <a:lnTo>
                    <a:pt x="50348" y="488447"/>
                  </a:lnTo>
                  <a:lnTo>
                    <a:pt x="28979" y="450963"/>
                  </a:lnTo>
                  <a:lnTo>
                    <a:pt x="13172" y="410904"/>
                  </a:lnTo>
                  <a:lnTo>
                    <a:pt x="3366" y="368658"/>
                  </a:lnTo>
                  <a:lnTo>
                    <a:pt x="0" y="324611"/>
                  </a:lnTo>
                  <a:lnTo>
                    <a:pt x="3366" y="280565"/>
                  </a:lnTo>
                  <a:lnTo>
                    <a:pt x="13172" y="238319"/>
                  </a:lnTo>
                  <a:lnTo>
                    <a:pt x="28979" y="198260"/>
                  </a:lnTo>
                  <a:lnTo>
                    <a:pt x="50348" y="160776"/>
                  </a:lnTo>
                  <a:lnTo>
                    <a:pt x="76839" y="126253"/>
                  </a:lnTo>
                  <a:lnTo>
                    <a:pt x="108013" y="95078"/>
                  </a:lnTo>
                  <a:lnTo>
                    <a:pt x="143431" y="67638"/>
                  </a:lnTo>
                  <a:lnTo>
                    <a:pt x="182654" y="44320"/>
                  </a:lnTo>
                  <a:lnTo>
                    <a:pt x="225242" y="25510"/>
                  </a:lnTo>
                  <a:lnTo>
                    <a:pt x="270756" y="11595"/>
                  </a:lnTo>
                  <a:lnTo>
                    <a:pt x="318758" y="2963"/>
                  </a:lnTo>
                  <a:lnTo>
                    <a:pt x="368807" y="0"/>
                  </a:lnTo>
                  <a:lnTo>
                    <a:pt x="418857" y="2963"/>
                  </a:lnTo>
                  <a:lnTo>
                    <a:pt x="466859" y="11595"/>
                  </a:lnTo>
                  <a:lnTo>
                    <a:pt x="512373" y="25510"/>
                  </a:lnTo>
                  <a:lnTo>
                    <a:pt x="554961" y="44320"/>
                  </a:lnTo>
                  <a:lnTo>
                    <a:pt x="594184" y="67638"/>
                  </a:lnTo>
                  <a:lnTo>
                    <a:pt x="629602" y="95078"/>
                  </a:lnTo>
                  <a:lnTo>
                    <a:pt x="660776" y="126253"/>
                  </a:lnTo>
                  <a:lnTo>
                    <a:pt x="687267" y="160776"/>
                  </a:lnTo>
                  <a:lnTo>
                    <a:pt x="708636" y="198260"/>
                  </a:lnTo>
                  <a:lnTo>
                    <a:pt x="724443" y="238319"/>
                  </a:lnTo>
                  <a:lnTo>
                    <a:pt x="734249" y="280565"/>
                  </a:lnTo>
                  <a:lnTo>
                    <a:pt x="737615" y="324611"/>
                  </a:lnTo>
                  <a:lnTo>
                    <a:pt x="734249" y="368658"/>
                  </a:lnTo>
                  <a:lnTo>
                    <a:pt x="724443" y="410904"/>
                  </a:lnTo>
                  <a:lnTo>
                    <a:pt x="708636" y="450963"/>
                  </a:lnTo>
                  <a:lnTo>
                    <a:pt x="687267" y="488447"/>
                  </a:lnTo>
                  <a:lnTo>
                    <a:pt x="660776" y="522970"/>
                  </a:lnTo>
                  <a:lnTo>
                    <a:pt x="629602" y="554145"/>
                  </a:lnTo>
                  <a:lnTo>
                    <a:pt x="594184" y="581585"/>
                  </a:lnTo>
                  <a:lnTo>
                    <a:pt x="554961" y="604903"/>
                  </a:lnTo>
                  <a:lnTo>
                    <a:pt x="512373" y="623713"/>
                  </a:lnTo>
                  <a:lnTo>
                    <a:pt x="466859" y="637628"/>
                  </a:lnTo>
                  <a:lnTo>
                    <a:pt x="418857" y="646260"/>
                  </a:lnTo>
                  <a:lnTo>
                    <a:pt x="368807" y="649223"/>
                  </a:lnTo>
                </a:path>
              </a:pathLst>
            </a:custGeom>
            <a:ln w="28575">
              <a:solidFill>
                <a:srgbClr val="E203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8"/>
            <p:cNvSpPr/>
            <p:nvPr/>
          </p:nvSpPr>
          <p:spPr>
            <a:xfrm>
              <a:off x="10774679" y="3543300"/>
              <a:ext cx="276225" cy="1275715"/>
            </a:xfrm>
            <a:custGeom>
              <a:avLst/>
              <a:gdLst/>
              <a:ahLst/>
              <a:cxnLst/>
              <a:rect l="l" t="t" r="r" b="b"/>
              <a:pathLst>
                <a:path w="276225" h="1275714">
                  <a:moveTo>
                    <a:pt x="206883" y="0"/>
                  </a:moveTo>
                  <a:lnTo>
                    <a:pt x="68961" y="0"/>
                  </a:lnTo>
                  <a:lnTo>
                    <a:pt x="68961" y="1137666"/>
                  </a:lnTo>
                  <a:lnTo>
                    <a:pt x="0" y="1137666"/>
                  </a:lnTo>
                  <a:lnTo>
                    <a:pt x="137922" y="1275588"/>
                  </a:lnTo>
                  <a:lnTo>
                    <a:pt x="275844" y="1137666"/>
                  </a:lnTo>
                  <a:lnTo>
                    <a:pt x="206883" y="1137666"/>
                  </a:lnTo>
                  <a:lnTo>
                    <a:pt x="206883" y="0"/>
                  </a:lnTo>
                  <a:close/>
                </a:path>
              </a:pathLst>
            </a:custGeom>
            <a:solidFill>
              <a:srgbClr val="E203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9"/>
            <p:cNvSpPr/>
            <p:nvPr/>
          </p:nvSpPr>
          <p:spPr>
            <a:xfrm>
              <a:off x="10774679" y="3543300"/>
              <a:ext cx="276225" cy="1275715"/>
            </a:xfrm>
            <a:custGeom>
              <a:avLst/>
              <a:gdLst/>
              <a:ahLst/>
              <a:cxnLst/>
              <a:rect l="l" t="t" r="r" b="b"/>
              <a:pathLst>
                <a:path w="276225" h="1275714">
                  <a:moveTo>
                    <a:pt x="206883" y="0"/>
                  </a:moveTo>
                  <a:lnTo>
                    <a:pt x="206883" y="1137666"/>
                  </a:lnTo>
                  <a:lnTo>
                    <a:pt x="275844" y="1137666"/>
                  </a:lnTo>
                  <a:lnTo>
                    <a:pt x="137922" y="1275588"/>
                  </a:lnTo>
                  <a:lnTo>
                    <a:pt x="0" y="1137666"/>
                  </a:lnTo>
                  <a:lnTo>
                    <a:pt x="68961" y="1137666"/>
                  </a:lnTo>
                  <a:lnTo>
                    <a:pt x="68961" y="0"/>
                  </a:lnTo>
                  <a:lnTo>
                    <a:pt x="206883" y="0"/>
                  </a:lnTo>
                  <a:close/>
                </a:path>
              </a:pathLst>
            </a:custGeom>
            <a:ln w="12700">
              <a:solidFill>
                <a:srgbClr val="E203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A314B04-2627-AA1F-C371-D1989E2943D0}"/>
              </a:ext>
            </a:extLst>
          </p:cNvPr>
          <p:cNvSpPr/>
          <p:nvPr/>
        </p:nvSpPr>
        <p:spPr>
          <a:xfrm>
            <a:off x="0" y="1096612"/>
            <a:ext cx="12192000" cy="271928"/>
          </a:xfrm>
          <a:prstGeom prst="rect">
            <a:avLst/>
          </a:prstGeom>
          <a:solidFill>
            <a:srgbClr val="347C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530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FA5E588-CCEB-A856-ED7D-8F82B5F0BDA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16958"/>
              </a:clrFrom>
              <a:clrTo>
                <a:srgbClr val="01695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93881"/>
            <a:ext cx="2262542" cy="10801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548" y="6173931"/>
            <a:ext cx="1333500" cy="495300"/>
          </a:xfrm>
          <a:prstGeom prst="rect">
            <a:avLst/>
          </a:prstGeom>
        </p:spPr>
      </p:pic>
      <p:sp>
        <p:nvSpPr>
          <p:cNvPr id="4" name="object 2"/>
          <p:cNvSpPr txBox="1">
            <a:spLocks/>
          </p:cNvSpPr>
          <p:nvPr/>
        </p:nvSpPr>
        <p:spPr>
          <a:xfrm>
            <a:off x="3175231" y="377078"/>
            <a:ext cx="62960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ru-RU"/>
            </a:defPPr>
            <a:lvl1pPr marL="12700" algn="ctr">
              <a:lnSpc>
                <a:spcPct val="100000"/>
              </a:lnSpc>
              <a:spcBef>
                <a:spcPts val="105"/>
              </a:spcBef>
              <a:buNone/>
              <a:defRPr sz="3200" b="1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НАСТРОЙКА МОДУЛЯ </a:t>
            </a:r>
            <a:r>
              <a:rPr lang="en-US" dirty="0"/>
              <a:t>Wi-Fi</a:t>
            </a:r>
            <a:endParaRPr lang="en-US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591556" y="1792001"/>
            <a:ext cx="6142990" cy="34599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0025" marR="423545" indent="0" algn="ctr">
              <a:lnSpc>
                <a:spcPct val="150000"/>
              </a:lnSpc>
              <a:spcBef>
                <a:spcPts val="100"/>
              </a:spcBef>
              <a:buNone/>
            </a:pPr>
            <a:r>
              <a:rPr lang="ru-RU" sz="2400" dirty="0" smtClean="0"/>
              <a:t>ВАШ</a:t>
            </a:r>
            <a:r>
              <a:rPr lang="ru-RU" sz="2400" spc="-50" dirty="0" smtClean="0"/>
              <a:t> </a:t>
            </a:r>
            <a:r>
              <a:rPr lang="ru-RU" sz="2400" dirty="0" smtClean="0"/>
              <a:t>КОНДИЦИОНЕР</a:t>
            </a:r>
            <a:r>
              <a:rPr lang="ru-RU" sz="2400" spc="-70" dirty="0" smtClean="0"/>
              <a:t> </a:t>
            </a:r>
            <a:r>
              <a:rPr lang="ru-RU" sz="2400" spc="-20" dirty="0" smtClean="0"/>
              <a:t>ГОТОВ</a:t>
            </a:r>
            <a:r>
              <a:rPr lang="ru-RU" sz="2400" spc="-60" dirty="0" smtClean="0"/>
              <a:t> </a:t>
            </a:r>
            <a:r>
              <a:rPr lang="ru-RU" sz="2400" dirty="0" smtClean="0"/>
              <a:t>К</a:t>
            </a:r>
            <a:r>
              <a:rPr lang="ru-RU" sz="2400" spc="-45" dirty="0" smtClean="0"/>
              <a:t> </a:t>
            </a:r>
            <a:r>
              <a:rPr lang="ru-RU" sz="2400" spc="-10" dirty="0" smtClean="0"/>
              <a:t>ПОДКЛЮЧЕНИЮ</a:t>
            </a:r>
            <a:r>
              <a:rPr lang="ru-RU" sz="2400" spc="-75" dirty="0" smtClean="0"/>
              <a:t> </a:t>
            </a:r>
            <a:r>
              <a:rPr lang="ru-RU" sz="2400" spc="-50" dirty="0" smtClean="0"/>
              <a:t>И </a:t>
            </a:r>
            <a:r>
              <a:rPr lang="ru-RU" sz="2400" dirty="0" smtClean="0"/>
              <a:t>НАСТРОЙКЕ</a:t>
            </a:r>
            <a:r>
              <a:rPr lang="ru-RU" sz="2400" spc="-45" dirty="0" smtClean="0"/>
              <a:t> </a:t>
            </a:r>
            <a:r>
              <a:rPr lang="ru-RU" sz="2400" dirty="0" smtClean="0"/>
              <a:t>ДЛЯ</a:t>
            </a:r>
            <a:r>
              <a:rPr lang="ru-RU" sz="2400" spc="-55" dirty="0" smtClean="0"/>
              <a:t> </a:t>
            </a:r>
            <a:r>
              <a:rPr lang="ru-RU" sz="2400" spc="-10" dirty="0" smtClean="0"/>
              <a:t>УПРАВЛЕНИЯ</a:t>
            </a:r>
            <a:r>
              <a:rPr lang="ru-RU" sz="2400" spc="-55" dirty="0" smtClean="0"/>
              <a:t> </a:t>
            </a:r>
            <a:r>
              <a:rPr lang="ru-RU" sz="2400" dirty="0" smtClean="0"/>
              <a:t>ПО</a:t>
            </a:r>
            <a:r>
              <a:rPr lang="ru-RU" sz="2400" spc="-55" dirty="0" smtClean="0"/>
              <a:t> </a:t>
            </a:r>
            <a:r>
              <a:rPr lang="ru-RU" sz="2400" spc="-10" dirty="0" err="1" smtClean="0"/>
              <a:t>Wi-</a:t>
            </a:r>
            <a:r>
              <a:rPr lang="ru-RU" sz="2400" spc="-25" dirty="0" err="1" smtClean="0"/>
              <a:t>Fi</a:t>
            </a:r>
            <a:r>
              <a:rPr lang="ru-RU" sz="2400" spc="-25" dirty="0" smtClean="0"/>
              <a:t>.</a:t>
            </a:r>
          </a:p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ru-RU" sz="2400" b="1" dirty="0" smtClean="0">
                <a:latin typeface="Calibri"/>
                <a:cs typeface="Calibri"/>
              </a:rPr>
              <a:t>ДАЛЕЕ</a:t>
            </a:r>
            <a:r>
              <a:rPr lang="ru-RU" sz="2400" b="1" spc="-40" dirty="0" smtClean="0">
                <a:latin typeface="Calibri"/>
                <a:cs typeface="Calibri"/>
              </a:rPr>
              <a:t> </a:t>
            </a:r>
            <a:r>
              <a:rPr lang="ru-RU" sz="2400" b="1" dirty="0" smtClean="0">
                <a:latin typeface="Calibri"/>
                <a:cs typeface="Calibri"/>
              </a:rPr>
              <a:t>СЛЕДУЙТЕ</a:t>
            </a:r>
            <a:r>
              <a:rPr lang="ru-RU" sz="2400" b="1" spc="-40" dirty="0" smtClean="0">
                <a:latin typeface="Calibri"/>
                <a:cs typeface="Calibri"/>
              </a:rPr>
              <a:t> </a:t>
            </a:r>
            <a:r>
              <a:rPr lang="ru-RU" sz="2400" b="1" dirty="0" smtClean="0">
                <a:latin typeface="Calibri"/>
                <a:cs typeface="Calibri"/>
              </a:rPr>
              <a:t>ИНСТРУКЦИИ</a:t>
            </a:r>
            <a:r>
              <a:rPr lang="ru-RU" sz="2400" b="1" spc="-70" dirty="0" smtClean="0">
                <a:latin typeface="Calibri"/>
                <a:cs typeface="Calibri"/>
              </a:rPr>
              <a:t> </a:t>
            </a:r>
            <a:r>
              <a:rPr lang="ru-RU" sz="2400" b="1" dirty="0" smtClean="0">
                <a:latin typeface="Calibri"/>
                <a:cs typeface="Calibri"/>
              </a:rPr>
              <a:t>ДЛЯ</a:t>
            </a:r>
            <a:r>
              <a:rPr lang="ru-RU" sz="2400" b="1" spc="-40" dirty="0" smtClean="0">
                <a:latin typeface="Calibri"/>
                <a:cs typeface="Calibri"/>
              </a:rPr>
              <a:t> </a:t>
            </a:r>
            <a:r>
              <a:rPr lang="ru-RU" sz="2400" b="1" spc="-10" dirty="0" smtClean="0">
                <a:latin typeface="Calibri"/>
                <a:cs typeface="Calibri"/>
              </a:rPr>
              <a:t>БЫСТРОГО</a:t>
            </a:r>
            <a:r>
              <a:rPr lang="ru-RU" sz="2400" b="1" spc="-60" dirty="0" smtClean="0">
                <a:latin typeface="Calibri"/>
                <a:cs typeface="Calibri"/>
              </a:rPr>
              <a:t> </a:t>
            </a:r>
            <a:r>
              <a:rPr lang="ru-RU" sz="2400" b="1" spc="-10" dirty="0" smtClean="0">
                <a:latin typeface="Calibri"/>
                <a:cs typeface="Calibri"/>
              </a:rPr>
              <a:t>СТАРТА</a:t>
            </a:r>
          </a:p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ru-RU" sz="2400" b="1" dirty="0" smtClean="0">
                <a:latin typeface="Calibri"/>
                <a:cs typeface="Calibri"/>
              </a:rPr>
              <a:t>ИЗ</a:t>
            </a:r>
            <a:r>
              <a:rPr lang="ru-RU" sz="2400" b="1" spc="-45" dirty="0" smtClean="0">
                <a:latin typeface="Calibri"/>
                <a:cs typeface="Calibri"/>
              </a:rPr>
              <a:t> </a:t>
            </a:r>
            <a:r>
              <a:rPr lang="ru-RU" sz="2400" b="1" spc="-20" dirty="0" smtClean="0">
                <a:latin typeface="Calibri"/>
                <a:cs typeface="Calibri"/>
              </a:rPr>
              <a:t>КОМПЛЕКТА</a:t>
            </a:r>
            <a:r>
              <a:rPr lang="ru-RU" sz="2400" b="1" spc="-55" dirty="0" smtClean="0">
                <a:latin typeface="Calibri"/>
                <a:cs typeface="Calibri"/>
              </a:rPr>
              <a:t> </a:t>
            </a:r>
            <a:r>
              <a:rPr lang="ru-RU" sz="2400" b="1" spc="-10" dirty="0" smtClean="0">
                <a:latin typeface="Calibri"/>
                <a:cs typeface="Calibri"/>
              </a:rPr>
              <a:t>ПОСТАВКИ</a:t>
            </a:r>
            <a:r>
              <a:rPr lang="ru-RU" sz="2400" b="1" spc="-60" dirty="0" smtClean="0">
                <a:latin typeface="Calibri"/>
                <a:cs typeface="Calibri"/>
              </a:rPr>
              <a:t> </a:t>
            </a:r>
            <a:r>
              <a:rPr lang="ru-RU" sz="2400" b="1" spc="-40" dirty="0" smtClean="0">
                <a:latin typeface="Calibri"/>
                <a:cs typeface="Calibri"/>
              </a:rPr>
              <a:t>МОДУЛЯ</a:t>
            </a:r>
            <a:r>
              <a:rPr lang="ru-RU" sz="2400" b="1" spc="-25" dirty="0" smtClean="0">
                <a:latin typeface="Calibri"/>
                <a:cs typeface="Calibri"/>
              </a:rPr>
              <a:t> </a:t>
            </a:r>
            <a:r>
              <a:rPr lang="en-US" sz="2400" b="1" spc="-25" dirty="0" smtClean="0">
                <a:latin typeface="Calibri"/>
                <a:cs typeface="Calibri"/>
              </a:rPr>
              <a:t>Wi-Fi </a:t>
            </a:r>
            <a:r>
              <a:rPr lang="en-US" sz="2400" b="1" spc="-10" dirty="0" smtClean="0">
                <a:cs typeface="Calibri"/>
              </a:rPr>
              <a:t>WF-LA-TL10</a:t>
            </a:r>
            <a:endParaRPr lang="ru-RU" sz="2400" b="1" spc="-10" dirty="0">
              <a:latin typeface="Calibri"/>
              <a:cs typeface="Calibri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7363961" y="1943098"/>
            <a:ext cx="4320540" cy="3157728"/>
            <a:chOff x="7363961" y="1943098"/>
            <a:chExt cx="4320540" cy="3157728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7363961" y="1943098"/>
              <a:ext cx="4320540" cy="3157728"/>
              <a:chOff x="7363961" y="1943098"/>
              <a:chExt cx="4320540" cy="3157728"/>
            </a:xfrm>
          </p:grpSpPr>
          <p:grpSp>
            <p:nvGrpSpPr>
              <p:cNvPr id="10" name="Группа 9"/>
              <p:cNvGrpSpPr/>
              <p:nvPr/>
            </p:nvGrpSpPr>
            <p:grpSpPr>
              <a:xfrm>
                <a:off x="7363961" y="1943098"/>
                <a:ext cx="4320540" cy="3157728"/>
                <a:chOff x="7363961" y="1943098"/>
                <a:chExt cx="4320540" cy="3157728"/>
              </a:xfrm>
            </p:grpSpPr>
            <p:pic>
              <p:nvPicPr>
                <p:cNvPr id="8" name="object 3"/>
                <p:cNvPicPr/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aturation sat="33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63961" y="1943098"/>
                  <a:ext cx="4320540" cy="3157728"/>
                </a:xfrm>
                <a:prstGeom prst="rect">
                  <a:avLst/>
                </a:prstGeom>
              </p:spPr>
            </p:pic>
            <p:sp>
              <p:nvSpPr>
                <p:cNvPr id="9" name="Прямоугольник 8"/>
                <p:cNvSpPr/>
                <p:nvPr/>
              </p:nvSpPr>
              <p:spPr>
                <a:xfrm>
                  <a:off x="9207610" y="4281777"/>
                  <a:ext cx="316621" cy="318053"/>
                </a:xfrm>
                <a:prstGeom prst="rect">
                  <a:avLst/>
                </a:prstGeom>
                <a:solidFill>
                  <a:srgbClr val="35684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1" name="Прямоугольник 10"/>
              <p:cNvSpPr/>
              <p:nvPr/>
            </p:nvSpPr>
            <p:spPr>
              <a:xfrm>
                <a:off x="9442174" y="2019631"/>
                <a:ext cx="417443" cy="3339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EFA5E588-CCEB-A856-ED7D-8F82B5F0B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016958"/>
                </a:clrFrom>
                <a:clrTo>
                  <a:srgbClr val="016958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044967" y="4281777"/>
              <a:ext cx="479264" cy="228794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EFA5E588-CCEB-A856-ED7D-8F82B5F0B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016958"/>
                </a:clrFrom>
                <a:clrTo>
                  <a:srgbClr val="016958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411263" y="2072211"/>
              <a:ext cx="479264" cy="228794"/>
            </a:xfrm>
            <a:prstGeom prst="rect">
              <a:avLst/>
            </a:prstGeom>
          </p:spPr>
        </p:pic>
      </p:grp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A314B04-2627-AA1F-C371-D1989E2943D0}"/>
              </a:ext>
            </a:extLst>
          </p:cNvPr>
          <p:cNvSpPr/>
          <p:nvPr/>
        </p:nvSpPr>
        <p:spPr>
          <a:xfrm>
            <a:off x="0" y="1096612"/>
            <a:ext cx="12192000" cy="271928"/>
          </a:xfrm>
          <a:prstGeom prst="rect">
            <a:avLst/>
          </a:prstGeom>
          <a:solidFill>
            <a:srgbClr val="347C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832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3507740" y="389889"/>
            <a:ext cx="62960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3200" b="1" dirty="0" smtClean="0"/>
              <a:t>ОПРЕДЕЛЯЕМ</a:t>
            </a:r>
            <a:r>
              <a:rPr lang="ru-RU" sz="3200" b="1" spc="-130" dirty="0" smtClean="0"/>
              <a:t> </a:t>
            </a:r>
            <a:r>
              <a:rPr lang="ru-RU" sz="3200" b="1" spc="-10" dirty="0" smtClean="0"/>
              <a:t>ДАТУ</a:t>
            </a:r>
            <a:r>
              <a:rPr lang="ru-RU" sz="3200" b="1" spc="-105" dirty="0" smtClean="0"/>
              <a:t> </a:t>
            </a:r>
            <a:r>
              <a:rPr lang="ru-RU" sz="3200" b="1" spc="-10" dirty="0" smtClean="0"/>
              <a:t>ПРОИЗВОДСТВА</a:t>
            </a:r>
            <a:endParaRPr lang="ru-RU" sz="3200" b="1" spc="-1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A5E588-CCEB-A856-ED7D-8F82B5F0BDA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16958"/>
              </a:clrFrom>
              <a:clrTo>
                <a:srgbClr val="01695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74814"/>
            <a:ext cx="2262542" cy="1080108"/>
          </a:xfrm>
          <a:prstGeom prst="rect">
            <a:avLst/>
          </a:prstGeom>
        </p:spPr>
      </p:pic>
      <p:sp>
        <p:nvSpPr>
          <p:cNvPr id="4" name="object 7"/>
          <p:cNvSpPr txBox="1"/>
          <p:nvPr/>
        </p:nvSpPr>
        <p:spPr>
          <a:xfrm>
            <a:off x="333548" y="1395905"/>
            <a:ext cx="6988175" cy="2465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На</a:t>
            </a:r>
            <a:r>
              <a:rPr sz="2000" spc="15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упаковке</a:t>
            </a:r>
            <a:r>
              <a:rPr sz="2000" spc="16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каждого</a:t>
            </a:r>
            <a:r>
              <a:rPr sz="2000" spc="15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внутреннего</a:t>
            </a:r>
            <a:r>
              <a:rPr sz="2000" spc="15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блока</a:t>
            </a:r>
            <a:r>
              <a:rPr sz="2000" spc="15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есть</a:t>
            </a:r>
            <a:r>
              <a:rPr sz="2000" spc="150" dirty="0">
                <a:latin typeface="Calibri"/>
                <a:cs typeface="Calibri"/>
              </a:rPr>
              <a:t>  </a:t>
            </a:r>
            <a:r>
              <a:rPr sz="2000" spc="-10" dirty="0">
                <a:latin typeface="Calibri"/>
                <a:cs typeface="Calibri"/>
              </a:rPr>
              <a:t>присутствует </a:t>
            </a:r>
            <a:r>
              <a:rPr sz="2000" b="1" dirty="0">
                <a:latin typeface="Calibri"/>
                <a:cs typeface="Calibri"/>
              </a:rPr>
              <a:t>этикетка с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серийным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номером</a:t>
            </a:r>
            <a:r>
              <a:rPr sz="2000" dirty="0">
                <a:latin typeface="Calibri"/>
                <a:cs typeface="Calibri"/>
              </a:rPr>
              <a:t>. </a:t>
            </a:r>
            <a:r>
              <a:rPr sz="2000" spc="-10" dirty="0">
                <a:latin typeface="Calibri"/>
                <a:cs typeface="Calibri"/>
              </a:rPr>
              <a:t>Такая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же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этикетка </a:t>
            </a:r>
            <a:r>
              <a:rPr sz="2000" spc="-10" dirty="0">
                <a:latin typeface="Calibri"/>
                <a:cs typeface="Calibri"/>
              </a:rPr>
              <a:t>присутствует 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правой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боковой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стороны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самого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блока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под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панелью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блока.</a:t>
            </a:r>
            <a:endParaRPr sz="2000" dirty="0">
              <a:latin typeface="Calibri"/>
              <a:cs typeface="Calibri"/>
            </a:endParaRPr>
          </a:p>
          <a:p>
            <a:pPr marL="12700" marR="5715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На</a:t>
            </a:r>
            <a:r>
              <a:rPr sz="2000" b="1" spc="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этикетке</a:t>
            </a:r>
            <a:r>
              <a:rPr sz="2000" b="1" spc="7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указана</a:t>
            </a:r>
            <a:r>
              <a:rPr sz="2000" b="1" spc="7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дата</a:t>
            </a:r>
            <a:r>
              <a:rPr sz="2000" b="1" spc="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производства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обведено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красным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на </a:t>
            </a:r>
            <a:r>
              <a:rPr sz="2000" spc="-10" dirty="0">
                <a:latin typeface="Calibri"/>
                <a:cs typeface="Calibri"/>
              </a:rPr>
              <a:t>изображении.</a:t>
            </a:r>
            <a:endParaRPr sz="20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первые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4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цифры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год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производства</a:t>
            </a:r>
            <a:endParaRPr sz="20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следующие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цифры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месяц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производства</a:t>
            </a:r>
            <a:endParaRPr sz="20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последние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цифры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день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производства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548" y="6173931"/>
            <a:ext cx="1333500" cy="495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5362"/>
          <a:stretch/>
        </p:blipFill>
        <p:spPr>
          <a:xfrm>
            <a:off x="7473142" y="1471352"/>
            <a:ext cx="4503709" cy="4291791"/>
          </a:xfrm>
          <a:prstGeom prst="rect">
            <a:avLst/>
          </a:prstGeom>
        </p:spPr>
      </p:pic>
      <p:sp>
        <p:nvSpPr>
          <p:cNvPr id="7" name="object 6"/>
          <p:cNvSpPr/>
          <p:nvPr/>
        </p:nvSpPr>
        <p:spPr>
          <a:xfrm>
            <a:off x="8632697" y="3313937"/>
            <a:ext cx="2883535" cy="1260475"/>
          </a:xfrm>
          <a:custGeom>
            <a:avLst/>
            <a:gdLst/>
            <a:ahLst/>
            <a:cxnLst/>
            <a:rect l="l" t="t" r="r" b="b"/>
            <a:pathLst>
              <a:path w="2883534" h="1260475">
                <a:moveTo>
                  <a:pt x="0" y="630174"/>
                </a:moveTo>
                <a:lnTo>
                  <a:pt x="5891" y="572823"/>
                </a:lnTo>
                <a:lnTo>
                  <a:pt x="23225" y="516914"/>
                </a:lnTo>
                <a:lnTo>
                  <a:pt x="51494" y="462668"/>
                </a:lnTo>
                <a:lnTo>
                  <a:pt x="90189" y="410308"/>
                </a:lnTo>
                <a:lnTo>
                  <a:pt x="138801" y="360057"/>
                </a:lnTo>
                <a:lnTo>
                  <a:pt x="196821" y="312137"/>
                </a:lnTo>
                <a:lnTo>
                  <a:pt x="229200" y="289121"/>
                </a:lnTo>
                <a:lnTo>
                  <a:pt x="263741" y="266772"/>
                </a:lnTo>
                <a:lnTo>
                  <a:pt x="300379" y="245117"/>
                </a:lnTo>
                <a:lnTo>
                  <a:pt x="339051" y="224183"/>
                </a:lnTo>
                <a:lnTo>
                  <a:pt x="379693" y="204000"/>
                </a:lnTo>
                <a:lnTo>
                  <a:pt x="422243" y="184594"/>
                </a:lnTo>
                <a:lnTo>
                  <a:pt x="466635" y="165994"/>
                </a:lnTo>
                <a:lnTo>
                  <a:pt x="512808" y="148227"/>
                </a:lnTo>
                <a:lnTo>
                  <a:pt x="560696" y="131321"/>
                </a:lnTo>
                <a:lnTo>
                  <a:pt x="610237" y="115304"/>
                </a:lnTo>
                <a:lnTo>
                  <a:pt x="661367" y="100204"/>
                </a:lnTo>
                <a:lnTo>
                  <a:pt x="714022" y="86049"/>
                </a:lnTo>
                <a:lnTo>
                  <a:pt x="768138" y="72866"/>
                </a:lnTo>
                <a:lnTo>
                  <a:pt x="823653" y="60684"/>
                </a:lnTo>
                <a:lnTo>
                  <a:pt x="880502" y="49530"/>
                </a:lnTo>
                <a:lnTo>
                  <a:pt x="938623" y="39431"/>
                </a:lnTo>
                <a:lnTo>
                  <a:pt x="997950" y="30417"/>
                </a:lnTo>
                <a:lnTo>
                  <a:pt x="1058421" y="22514"/>
                </a:lnTo>
                <a:lnTo>
                  <a:pt x="1119972" y="15750"/>
                </a:lnTo>
                <a:lnTo>
                  <a:pt x="1182540" y="10154"/>
                </a:lnTo>
                <a:lnTo>
                  <a:pt x="1246060" y="5753"/>
                </a:lnTo>
                <a:lnTo>
                  <a:pt x="1310470" y="2575"/>
                </a:lnTo>
                <a:lnTo>
                  <a:pt x="1375706" y="648"/>
                </a:lnTo>
                <a:lnTo>
                  <a:pt x="1441703" y="0"/>
                </a:lnTo>
                <a:lnTo>
                  <a:pt x="1507701" y="648"/>
                </a:lnTo>
                <a:lnTo>
                  <a:pt x="1572937" y="2575"/>
                </a:lnTo>
                <a:lnTo>
                  <a:pt x="1637347" y="5753"/>
                </a:lnTo>
                <a:lnTo>
                  <a:pt x="1700867" y="10154"/>
                </a:lnTo>
                <a:lnTo>
                  <a:pt x="1763435" y="15750"/>
                </a:lnTo>
                <a:lnTo>
                  <a:pt x="1824986" y="22514"/>
                </a:lnTo>
                <a:lnTo>
                  <a:pt x="1885457" y="30417"/>
                </a:lnTo>
                <a:lnTo>
                  <a:pt x="1944784" y="39431"/>
                </a:lnTo>
                <a:lnTo>
                  <a:pt x="2002905" y="49529"/>
                </a:lnTo>
                <a:lnTo>
                  <a:pt x="2059754" y="60684"/>
                </a:lnTo>
                <a:lnTo>
                  <a:pt x="2115269" y="72866"/>
                </a:lnTo>
                <a:lnTo>
                  <a:pt x="2169385" y="86049"/>
                </a:lnTo>
                <a:lnTo>
                  <a:pt x="2222040" y="100204"/>
                </a:lnTo>
                <a:lnTo>
                  <a:pt x="2273170" y="115304"/>
                </a:lnTo>
                <a:lnTo>
                  <a:pt x="2322711" y="131321"/>
                </a:lnTo>
                <a:lnTo>
                  <a:pt x="2370599" y="148227"/>
                </a:lnTo>
                <a:lnTo>
                  <a:pt x="2416772" y="165994"/>
                </a:lnTo>
                <a:lnTo>
                  <a:pt x="2461164" y="184594"/>
                </a:lnTo>
                <a:lnTo>
                  <a:pt x="2503714" y="204000"/>
                </a:lnTo>
                <a:lnTo>
                  <a:pt x="2544356" y="224183"/>
                </a:lnTo>
                <a:lnTo>
                  <a:pt x="2583028" y="245117"/>
                </a:lnTo>
                <a:lnTo>
                  <a:pt x="2619666" y="266772"/>
                </a:lnTo>
                <a:lnTo>
                  <a:pt x="2654207" y="289121"/>
                </a:lnTo>
                <a:lnTo>
                  <a:pt x="2686586" y="312137"/>
                </a:lnTo>
                <a:lnTo>
                  <a:pt x="2716740" y="335792"/>
                </a:lnTo>
                <a:lnTo>
                  <a:pt x="2770120" y="384905"/>
                </a:lnTo>
                <a:lnTo>
                  <a:pt x="2813837" y="436238"/>
                </a:lnTo>
                <a:lnTo>
                  <a:pt x="2847382" y="489569"/>
                </a:lnTo>
                <a:lnTo>
                  <a:pt x="2870248" y="544674"/>
                </a:lnTo>
                <a:lnTo>
                  <a:pt x="2881924" y="601332"/>
                </a:lnTo>
                <a:lnTo>
                  <a:pt x="2883407" y="630174"/>
                </a:lnTo>
                <a:lnTo>
                  <a:pt x="2881924" y="659015"/>
                </a:lnTo>
                <a:lnTo>
                  <a:pt x="2870248" y="715673"/>
                </a:lnTo>
                <a:lnTo>
                  <a:pt x="2847382" y="770778"/>
                </a:lnTo>
                <a:lnTo>
                  <a:pt x="2813837" y="824109"/>
                </a:lnTo>
                <a:lnTo>
                  <a:pt x="2770120" y="875442"/>
                </a:lnTo>
                <a:lnTo>
                  <a:pt x="2716740" y="924555"/>
                </a:lnTo>
                <a:lnTo>
                  <a:pt x="2686586" y="948210"/>
                </a:lnTo>
                <a:lnTo>
                  <a:pt x="2654207" y="971226"/>
                </a:lnTo>
                <a:lnTo>
                  <a:pt x="2619666" y="993575"/>
                </a:lnTo>
                <a:lnTo>
                  <a:pt x="2583028" y="1015230"/>
                </a:lnTo>
                <a:lnTo>
                  <a:pt x="2544356" y="1036164"/>
                </a:lnTo>
                <a:lnTo>
                  <a:pt x="2503714" y="1056347"/>
                </a:lnTo>
                <a:lnTo>
                  <a:pt x="2461164" y="1075753"/>
                </a:lnTo>
                <a:lnTo>
                  <a:pt x="2416772" y="1094353"/>
                </a:lnTo>
                <a:lnTo>
                  <a:pt x="2370599" y="1112120"/>
                </a:lnTo>
                <a:lnTo>
                  <a:pt x="2322711" y="1129026"/>
                </a:lnTo>
                <a:lnTo>
                  <a:pt x="2273170" y="1145043"/>
                </a:lnTo>
                <a:lnTo>
                  <a:pt x="2222040" y="1160143"/>
                </a:lnTo>
                <a:lnTo>
                  <a:pt x="2169385" y="1174298"/>
                </a:lnTo>
                <a:lnTo>
                  <a:pt x="2115269" y="1187481"/>
                </a:lnTo>
                <a:lnTo>
                  <a:pt x="2059754" y="1199663"/>
                </a:lnTo>
                <a:lnTo>
                  <a:pt x="2002905" y="1210817"/>
                </a:lnTo>
                <a:lnTo>
                  <a:pt x="1944784" y="1220916"/>
                </a:lnTo>
                <a:lnTo>
                  <a:pt x="1885457" y="1229930"/>
                </a:lnTo>
                <a:lnTo>
                  <a:pt x="1824986" y="1237833"/>
                </a:lnTo>
                <a:lnTo>
                  <a:pt x="1763435" y="1244597"/>
                </a:lnTo>
                <a:lnTo>
                  <a:pt x="1700867" y="1250193"/>
                </a:lnTo>
                <a:lnTo>
                  <a:pt x="1637347" y="1254594"/>
                </a:lnTo>
                <a:lnTo>
                  <a:pt x="1572937" y="1257772"/>
                </a:lnTo>
                <a:lnTo>
                  <a:pt x="1507701" y="1259699"/>
                </a:lnTo>
                <a:lnTo>
                  <a:pt x="1441703" y="1260348"/>
                </a:lnTo>
                <a:lnTo>
                  <a:pt x="1375706" y="1259699"/>
                </a:lnTo>
                <a:lnTo>
                  <a:pt x="1310470" y="1257772"/>
                </a:lnTo>
                <a:lnTo>
                  <a:pt x="1246060" y="1254594"/>
                </a:lnTo>
                <a:lnTo>
                  <a:pt x="1182540" y="1250193"/>
                </a:lnTo>
                <a:lnTo>
                  <a:pt x="1119972" y="1244597"/>
                </a:lnTo>
                <a:lnTo>
                  <a:pt x="1058421" y="1237833"/>
                </a:lnTo>
                <a:lnTo>
                  <a:pt x="997950" y="1229930"/>
                </a:lnTo>
                <a:lnTo>
                  <a:pt x="938623" y="1220916"/>
                </a:lnTo>
                <a:lnTo>
                  <a:pt x="880502" y="1210818"/>
                </a:lnTo>
                <a:lnTo>
                  <a:pt x="823653" y="1199663"/>
                </a:lnTo>
                <a:lnTo>
                  <a:pt x="768138" y="1187481"/>
                </a:lnTo>
                <a:lnTo>
                  <a:pt x="714022" y="1174298"/>
                </a:lnTo>
                <a:lnTo>
                  <a:pt x="661367" y="1160143"/>
                </a:lnTo>
                <a:lnTo>
                  <a:pt x="610237" y="1145043"/>
                </a:lnTo>
                <a:lnTo>
                  <a:pt x="560696" y="1129026"/>
                </a:lnTo>
                <a:lnTo>
                  <a:pt x="512808" y="1112120"/>
                </a:lnTo>
                <a:lnTo>
                  <a:pt x="466635" y="1094353"/>
                </a:lnTo>
                <a:lnTo>
                  <a:pt x="422243" y="1075753"/>
                </a:lnTo>
                <a:lnTo>
                  <a:pt x="379693" y="1056347"/>
                </a:lnTo>
                <a:lnTo>
                  <a:pt x="339051" y="1036164"/>
                </a:lnTo>
                <a:lnTo>
                  <a:pt x="300379" y="1015230"/>
                </a:lnTo>
                <a:lnTo>
                  <a:pt x="263741" y="993575"/>
                </a:lnTo>
                <a:lnTo>
                  <a:pt x="229200" y="971226"/>
                </a:lnTo>
                <a:lnTo>
                  <a:pt x="196821" y="948210"/>
                </a:lnTo>
                <a:lnTo>
                  <a:pt x="166667" y="924555"/>
                </a:lnTo>
                <a:lnTo>
                  <a:pt x="113287" y="875442"/>
                </a:lnTo>
                <a:lnTo>
                  <a:pt x="69570" y="824109"/>
                </a:lnTo>
                <a:lnTo>
                  <a:pt x="36025" y="770778"/>
                </a:lnTo>
                <a:lnTo>
                  <a:pt x="13159" y="715673"/>
                </a:lnTo>
                <a:lnTo>
                  <a:pt x="1483" y="659015"/>
                </a:lnTo>
                <a:lnTo>
                  <a:pt x="0" y="630174"/>
                </a:lnTo>
                <a:close/>
              </a:path>
            </a:pathLst>
          </a:custGeom>
          <a:ln w="28574">
            <a:solidFill>
              <a:srgbClr val="E203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3749" y="4102593"/>
            <a:ext cx="4827480" cy="1750044"/>
          </a:xfrm>
          <a:prstGeom prst="rect">
            <a:avLst/>
          </a:prstGeom>
        </p:spPr>
      </p:pic>
      <p:sp>
        <p:nvSpPr>
          <p:cNvPr id="9" name="object 10"/>
          <p:cNvSpPr/>
          <p:nvPr/>
        </p:nvSpPr>
        <p:spPr>
          <a:xfrm>
            <a:off x="3351473" y="4509480"/>
            <a:ext cx="1068705" cy="311150"/>
          </a:xfrm>
          <a:custGeom>
            <a:avLst/>
            <a:gdLst/>
            <a:ahLst/>
            <a:cxnLst/>
            <a:rect l="l" t="t" r="r" b="b"/>
            <a:pathLst>
              <a:path w="1068704" h="311150">
                <a:moveTo>
                  <a:pt x="0" y="155447"/>
                </a:moveTo>
                <a:lnTo>
                  <a:pt x="19079" y="114123"/>
                </a:lnTo>
                <a:lnTo>
                  <a:pt x="72926" y="76990"/>
                </a:lnTo>
                <a:lnTo>
                  <a:pt x="111295" y="60458"/>
                </a:lnTo>
                <a:lnTo>
                  <a:pt x="156448" y="45529"/>
                </a:lnTo>
                <a:lnTo>
                  <a:pt x="207746" y="32389"/>
                </a:lnTo>
                <a:lnTo>
                  <a:pt x="264555" y="21223"/>
                </a:lnTo>
                <a:lnTo>
                  <a:pt x="326237" y="12215"/>
                </a:lnTo>
                <a:lnTo>
                  <a:pt x="392156" y="5552"/>
                </a:lnTo>
                <a:lnTo>
                  <a:pt x="461676" y="1419"/>
                </a:lnTo>
                <a:lnTo>
                  <a:pt x="534162" y="0"/>
                </a:lnTo>
                <a:lnTo>
                  <a:pt x="606647" y="1419"/>
                </a:lnTo>
                <a:lnTo>
                  <a:pt x="676167" y="5552"/>
                </a:lnTo>
                <a:lnTo>
                  <a:pt x="742086" y="12215"/>
                </a:lnTo>
                <a:lnTo>
                  <a:pt x="803768" y="21223"/>
                </a:lnTo>
                <a:lnTo>
                  <a:pt x="860577" y="32389"/>
                </a:lnTo>
                <a:lnTo>
                  <a:pt x="911875" y="45529"/>
                </a:lnTo>
                <a:lnTo>
                  <a:pt x="957028" y="60458"/>
                </a:lnTo>
                <a:lnTo>
                  <a:pt x="995397" y="76990"/>
                </a:lnTo>
                <a:lnTo>
                  <a:pt x="1049244" y="114123"/>
                </a:lnTo>
                <a:lnTo>
                  <a:pt x="1068324" y="155447"/>
                </a:lnTo>
                <a:lnTo>
                  <a:pt x="1063447" y="176541"/>
                </a:lnTo>
                <a:lnTo>
                  <a:pt x="1026348" y="215955"/>
                </a:lnTo>
                <a:lnTo>
                  <a:pt x="957028" y="250437"/>
                </a:lnTo>
                <a:lnTo>
                  <a:pt x="911875" y="265366"/>
                </a:lnTo>
                <a:lnTo>
                  <a:pt x="860577" y="278506"/>
                </a:lnTo>
                <a:lnTo>
                  <a:pt x="803768" y="289672"/>
                </a:lnTo>
                <a:lnTo>
                  <a:pt x="742086" y="298680"/>
                </a:lnTo>
                <a:lnTo>
                  <a:pt x="676167" y="305343"/>
                </a:lnTo>
                <a:lnTo>
                  <a:pt x="606647" y="309476"/>
                </a:lnTo>
                <a:lnTo>
                  <a:pt x="534162" y="310895"/>
                </a:lnTo>
                <a:lnTo>
                  <a:pt x="461676" y="309476"/>
                </a:lnTo>
                <a:lnTo>
                  <a:pt x="392156" y="305343"/>
                </a:lnTo>
                <a:lnTo>
                  <a:pt x="326237" y="298680"/>
                </a:lnTo>
                <a:lnTo>
                  <a:pt x="264555" y="289672"/>
                </a:lnTo>
                <a:lnTo>
                  <a:pt x="207746" y="278506"/>
                </a:lnTo>
                <a:lnTo>
                  <a:pt x="156448" y="265366"/>
                </a:lnTo>
                <a:lnTo>
                  <a:pt x="111295" y="250437"/>
                </a:lnTo>
                <a:lnTo>
                  <a:pt x="72926" y="233905"/>
                </a:lnTo>
                <a:lnTo>
                  <a:pt x="19079" y="196772"/>
                </a:lnTo>
                <a:lnTo>
                  <a:pt x="0" y="155447"/>
                </a:lnTo>
                <a:close/>
              </a:path>
            </a:pathLst>
          </a:custGeom>
          <a:ln w="28575">
            <a:solidFill>
              <a:srgbClr val="E203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A314B04-2627-AA1F-C371-D1989E2943D0}"/>
              </a:ext>
            </a:extLst>
          </p:cNvPr>
          <p:cNvSpPr/>
          <p:nvPr/>
        </p:nvSpPr>
        <p:spPr>
          <a:xfrm>
            <a:off x="0" y="1096612"/>
            <a:ext cx="12192000" cy="271928"/>
          </a:xfrm>
          <a:prstGeom prst="rect">
            <a:avLst/>
          </a:prstGeom>
          <a:solidFill>
            <a:srgbClr val="347C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678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FA5E588-CCEB-A856-ED7D-8F82B5F0BDA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16958"/>
              </a:clrFrom>
              <a:clrTo>
                <a:srgbClr val="01695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74814"/>
            <a:ext cx="2262542" cy="1080108"/>
          </a:xfrm>
          <a:prstGeom prst="rect">
            <a:avLst/>
          </a:prstGeom>
        </p:spPr>
      </p:pic>
      <p:sp>
        <p:nvSpPr>
          <p:cNvPr id="3" name="object 2"/>
          <p:cNvSpPr txBox="1">
            <a:spLocks/>
          </p:cNvSpPr>
          <p:nvPr/>
        </p:nvSpPr>
        <p:spPr>
          <a:xfrm>
            <a:off x="3507740" y="389889"/>
            <a:ext cx="62960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05"/>
              </a:spcBef>
              <a:buNone/>
              <a:defRPr sz="3200" b="1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ПОДГОТОВКА К ПОДКЛЮЧЕНИЮ</a:t>
            </a:r>
            <a:endParaRPr lang="ru-RU" dirty="0"/>
          </a:p>
        </p:txBody>
      </p:sp>
      <p:sp>
        <p:nvSpPr>
          <p:cNvPr id="4" name="object 4"/>
          <p:cNvSpPr txBox="1"/>
          <p:nvPr/>
        </p:nvSpPr>
        <p:spPr>
          <a:xfrm>
            <a:off x="333548" y="1445230"/>
            <a:ext cx="6988175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Подготовьте</a:t>
            </a:r>
            <a:r>
              <a:rPr sz="2000" spc="3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внутренний</a:t>
            </a:r>
            <a:r>
              <a:rPr sz="2000" spc="3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блок</a:t>
            </a:r>
            <a:r>
              <a:rPr sz="2000" spc="3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для</a:t>
            </a:r>
            <a:r>
              <a:rPr sz="2000" spc="3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подключения</a:t>
            </a:r>
            <a:r>
              <a:rPr sz="2000" spc="3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модуля,</a:t>
            </a:r>
            <a:r>
              <a:rPr sz="2000" spc="38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для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этого:</a:t>
            </a:r>
            <a:endParaRPr sz="2000" dirty="0">
              <a:latin typeface="Calibri"/>
              <a:cs typeface="Calibri"/>
            </a:endParaRPr>
          </a:p>
          <a:p>
            <a:pPr marL="469900" marR="5080" indent="-457200">
              <a:lnSpc>
                <a:spcPct val="100000"/>
              </a:lnSpc>
              <a:buFont typeface="Arial MT"/>
              <a:buChar char="•"/>
              <a:tabLst>
                <a:tab pos="469900" algn="l"/>
              </a:tabLst>
            </a:pPr>
            <a:r>
              <a:rPr sz="2000" dirty="0">
                <a:latin typeface="Calibri"/>
                <a:cs typeface="Calibri"/>
              </a:rPr>
              <a:t>Извлеките</a:t>
            </a:r>
            <a:r>
              <a:rPr sz="2000" spc="1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внутренний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блок</a:t>
            </a:r>
            <a:r>
              <a:rPr sz="2000" spc="1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из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упаковки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распакуйте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его, </a:t>
            </a:r>
            <a:r>
              <a:rPr sz="2000" dirty="0">
                <a:latin typeface="Calibri"/>
                <a:cs typeface="Calibri"/>
              </a:rPr>
              <a:t>сняв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всю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защитную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пленку.</a:t>
            </a:r>
            <a:endParaRPr sz="20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buFont typeface="Arial MT"/>
              <a:buChar char="•"/>
              <a:tabLst>
                <a:tab pos="469265" algn="l"/>
              </a:tabLst>
            </a:pPr>
            <a:r>
              <a:rPr sz="2000" spc="-25" dirty="0">
                <a:latin typeface="Calibri"/>
                <a:cs typeface="Calibri"/>
              </a:rPr>
              <a:t>Подготовьте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модуль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Wi-</a:t>
            </a:r>
            <a:r>
              <a:rPr sz="2000" dirty="0">
                <a:latin typeface="Calibri"/>
                <a:cs typeface="Calibri"/>
              </a:rPr>
              <a:t>Fi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lang="en-US" sz="2000" spc="-10" dirty="0" smtClean="0">
                <a:latin typeface="Calibri"/>
                <a:cs typeface="Calibri"/>
              </a:rPr>
              <a:t>WF-LA-TL10</a:t>
            </a:r>
            <a:r>
              <a:rPr sz="2000" spc="-10" dirty="0" smtClean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40" l="0" r="100000">
                        <a14:foregroundMark x1="80137" y1="64639" x2="75171" y2="64639"/>
                        <a14:foregroundMark x1="38870" y1="50570" x2="41952" y2="51901"/>
                        <a14:foregroundMark x1="41438" y1="46578" x2="73288" y2="46008"/>
                        <a14:foregroundMark x1="72603" y1="46008" x2="41952" y2="456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1272" y="3333760"/>
            <a:ext cx="2611113" cy="23517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1004" y="3285250"/>
            <a:ext cx="5857875" cy="24003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548" y="6173931"/>
            <a:ext cx="1333500" cy="4953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A314B04-2627-AA1F-C371-D1989E2943D0}"/>
              </a:ext>
            </a:extLst>
          </p:cNvPr>
          <p:cNvSpPr/>
          <p:nvPr/>
        </p:nvSpPr>
        <p:spPr>
          <a:xfrm>
            <a:off x="0" y="1096612"/>
            <a:ext cx="12192000" cy="271928"/>
          </a:xfrm>
          <a:prstGeom prst="rect">
            <a:avLst/>
          </a:prstGeom>
          <a:solidFill>
            <a:srgbClr val="347C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33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FA5E588-CCEB-A856-ED7D-8F82B5F0BDA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16958"/>
              </a:clrFrom>
              <a:clrTo>
                <a:srgbClr val="01695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74814"/>
            <a:ext cx="2262542" cy="10801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548" y="6173931"/>
            <a:ext cx="1333500" cy="495300"/>
          </a:xfrm>
          <a:prstGeom prst="rect">
            <a:avLst/>
          </a:prstGeom>
        </p:spPr>
      </p:pic>
      <p:sp>
        <p:nvSpPr>
          <p:cNvPr id="4" name="object 2"/>
          <p:cNvSpPr txBox="1">
            <a:spLocks/>
          </p:cNvSpPr>
          <p:nvPr/>
        </p:nvSpPr>
        <p:spPr>
          <a:xfrm>
            <a:off x="3432926" y="473017"/>
            <a:ext cx="62960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3200" b="1" dirty="0" smtClean="0"/>
              <a:t>ПОДКЛЮЧЕНИЕ</a:t>
            </a:r>
            <a:r>
              <a:rPr lang="ru-RU" sz="3200" b="1" spc="-95" dirty="0" smtClean="0"/>
              <a:t> </a:t>
            </a:r>
            <a:r>
              <a:rPr lang="ru-RU" sz="3200" b="1" spc="-55" dirty="0" smtClean="0"/>
              <a:t>МОДУЛЯ</a:t>
            </a:r>
            <a:r>
              <a:rPr lang="ru-RU" sz="3200" b="1" spc="-100" dirty="0" smtClean="0"/>
              <a:t> </a:t>
            </a:r>
            <a:r>
              <a:rPr lang="en-US" sz="3200" b="1" spc="-20" dirty="0" smtClean="0"/>
              <a:t>Wi-</a:t>
            </a:r>
            <a:r>
              <a:rPr lang="en-US" sz="3200" b="1" spc="-25" dirty="0" smtClean="0"/>
              <a:t>Fi</a:t>
            </a:r>
            <a:endParaRPr lang="en-US" sz="3200" b="1" spc="-25" dirty="0"/>
          </a:p>
        </p:txBody>
      </p:sp>
      <p:grpSp>
        <p:nvGrpSpPr>
          <p:cNvPr id="5" name="object 9"/>
          <p:cNvGrpSpPr/>
          <p:nvPr/>
        </p:nvGrpSpPr>
        <p:grpSpPr>
          <a:xfrm>
            <a:off x="2049779" y="2990088"/>
            <a:ext cx="2758440" cy="3679190"/>
            <a:chOff x="2049779" y="2990088"/>
            <a:chExt cx="2758440" cy="3679190"/>
          </a:xfrm>
        </p:grpSpPr>
        <p:pic>
          <p:nvPicPr>
            <p:cNvPr id="6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49779" y="2990088"/>
              <a:ext cx="2758439" cy="3678935"/>
            </a:xfrm>
            <a:prstGeom prst="rect">
              <a:avLst/>
            </a:prstGeom>
          </p:spPr>
        </p:pic>
        <p:sp>
          <p:nvSpPr>
            <p:cNvPr id="7" name="object 11"/>
            <p:cNvSpPr/>
            <p:nvPr/>
          </p:nvSpPr>
          <p:spPr>
            <a:xfrm>
              <a:off x="2577845" y="3909822"/>
              <a:ext cx="1644650" cy="309880"/>
            </a:xfrm>
            <a:custGeom>
              <a:avLst/>
              <a:gdLst/>
              <a:ahLst/>
              <a:cxnLst/>
              <a:rect l="l" t="t" r="r" b="b"/>
              <a:pathLst>
                <a:path w="1644650" h="309879">
                  <a:moveTo>
                    <a:pt x="0" y="154685"/>
                  </a:moveTo>
                  <a:lnTo>
                    <a:pt x="29374" y="113550"/>
                  </a:lnTo>
                  <a:lnTo>
                    <a:pt x="79174" y="88358"/>
                  </a:lnTo>
                  <a:lnTo>
                    <a:pt x="150437" y="65459"/>
                  </a:lnTo>
                  <a:lnTo>
                    <a:pt x="193391" y="55007"/>
                  </a:lnTo>
                  <a:lnTo>
                    <a:pt x="240839" y="45291"/>
                  </a:lnTo>
                  <a:lnTo>
                    <a:pt x="292491" y="36366"/>
                  </a:lnTo>
                  <a:lnTo>
                    <a:pt x="348057" y="28288"/>
                  </a:lnTo>
                  <a:lnTo>
                    <a:pt x="407246" y="21110"/>
                  </a:lnTo>
                  <a:lnTo>
                    <a:pt x="469768" y="14886"/>
                  </a:lnTo>
                  <a:lnTo>
                    <a:pt x="535331" y="9672"/>
                  </a:lnTo>
                  <a:lnTo>
                    <a:pt x="603646" y="5522"/>
                  </a:lnTo>
                  <a:lnTo>
                    <a:pt x="674423" y="2490"/>
                  </a:lnTo>
                  <a:lnTo>
                    <a:pt x="747370" y="631"/>
                  </a:lnTo>
                  <a:lnTo>
                    <a:pt x="822198" y="0"/>
                  </a:lnTo>
                  <a:lnTo>
                    <a:pt x="897025" y="631"/>
                  </a:lnTo>
                  <a:lnTo>
                    <a:pt x="969972" y="2490"/>
                  </a:lnTo>
                  <a:lnTo>
                    <a:pt x="1040749" y="5522"/>
                  </a:lnTo>
                  <a:lnTo>
                    <a:pt x="1109064" y="9672"/>
                  </a:lnTo>
                  <a:lnTo>
                    <a:pt x="1174627" y="14886"/>
                  </a:lnTo>
                  <a:lnTo>
                    <a:pt x="1237149" y="21110"/>
                  </a:lnTo>
                  <a:lnTo>
                    <a:pt x="1296338" y="28288"/>
                  </a:lnTo>
                  <a:lnTo>
                    <a:pt x="1351904" y="36366"/>
                  </a:lnTo>
                  <a:lnTo>
                    <a:pt x="1403556" y="45291"/>
                  </a:lnTo>
                  <a:lnTo>
                    <a:pt x="1451004" y="55007"/>
                  </a:lnTo>
                  <a:lnTo>
                    <a:pt x="1493958" y="65459"/>
                  </a:lnTo>
                  <a:lnTo>
                    <a:pt x="1532128" y="76595"/>
                  </a:lnTo>
                  <a:lnTo>
                    <a:pt x="1592950" y="100694"/>
                  </a:lnTo>
                  <a:lnTo>
                    <a:pt x="1631147" y="126870"/>
                  </a:lnTo>
                  <a:lnTo>
                    <a:pt x="1644395" y="154685"/>
                  </a:lnTo>
                  <a:lnTo>
                    <a:pt x="1641035" y="168771"/>
                  </a:lnTo>
                  <a:lnTo>
                    <a:pt x="1592950" y="208677"/>
                  </a:lnTo>
                  <a:lnTo>
                    <a:pt x="1532128" y="232776"/>
                  </a:lnTo>
                  <a:lnTo>
                    <a:pt x="1493958" y="243912"/>
                  </a:lnTo>
                  <a:lnTo>
                    <a:pt x="1451004" y="254364"/>
                  </a:lnTo>
                  <a:lnTo>
                    <a:pt x="1403556" y="264080"/>
                  </a:lnTo>
                  <a:lnTo>
                    <a:pt x="1351904" y="273005"/>
                  </a:lnTo>
                  <a:lnTo>
                    <a:pt x="1296338" y="281083"/>
                  </a:lnTo>
                  <a:lnTo>
                    <a:pt x="1237149" y="288261"/>
                  </a:lnTo>
                  <a:lnTo>
                    <a:pt x="1174627" y="294485"/>
                  </a:lnTo>
                  <a:lnTo>
                    <a:pt x="1109064" y="299699"/>
                  </a:lnTo>
                  <a:lnTo>
                    <a:pt x="1040749" y="303849"/>
                  </a:lnTo>
                  <a:lnTo>
                    <a:pt x="969972" y="306881"/>
                  </a:lnTo>
                  <a:lnTo>
                    <a:pt x="897025" y="308740"/>
                  </a:lnTo>
                  <a:lnTo>
                    <a:pt x="822198" y="309371"/>
                  </a:lnTo>
                  <a:lnTo>
                    <a:pt x="747370" y="308740"/>
                  </a:lnTo>
                  <a:lnTo>
                    <a:pt x="674423" y="306881"/>
                  </a:lnTo>
                  <a:lnTo>
                    <a:pt x="603646" y="303849"/>
                  </a:lnTo>
                  <a:lnTo>
                    <a:pt x="535331" y="299699"/>
                  </a:lnTo>
                  <a:lnTo>
                    <a:pt x="469768" y="294485"/>
                  </a:lnTo>
                  <a:lnTo>
                    <a:pt x="407246" y="288261"/>
                  </a:lnTo>
                  <a:lnTo>
                    <a:pt x="348057" y="281083"/>
                  </a:lnTo>
                  <a:lnTo>
                    <a:pt x="292491" y="273005"/>
                  </a:lnTo>
                  <a:lnTo>
                    <a:pt x="240839" y="264080"/>
                  </a:lnTo>
                  <a:lnTo>
                    <a:pt x="193391" y="254364"/>
                  </a:lnTo>
                  <a:lnTo>
                    <a:pt x="150437" y="243912"/>
                  </a:lnTo>
                  <a:lnTo>
                    <a:pt x="112268" y="232776"/>
                  </a:lnTo>
                  <a:lnTo>
                    <a:pt x="51445" y="208677"/>
                  </a:lnTo>
                  <a:lnTo>
                    <a:pt x="13248" y="182501"/>
                  </a:lnTo>
                  <a:lnTo>
                    <a:pt x="0" y="154685"/>
                  </a:lnTo>
                  <a:close/>
                </a:path>
              </a:pathLst>
            </a:custGeom>
            <a:ln w="28575">
              <a:solidFill>
                <a:srgbClr val="E203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15"/>
          <p:cNvSpPr txBox="1"/>
          <p:nvPr/>
        </p:nvSpPr>
        <p:spPr>
          <a:xfrm>
            <a:off x="388620" y="2651760"/>
            <a:ext cx="2011680" cy="923925"/>
          </a:xfrm>
          <a:prstGeom prst="rect">
            <a:avLst/>
          </a:prstGeom>
          <a:ln w="9525">
            <a:solidFill>
              <a:srgbClr val="E20311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181610" marR="173355" algn="ctr">
              <a:lnSpc>
                <a:spcPct val="100000"/>
              </a:lnSpc>
              <a:spcBef>
                <a:spcPts val="245"/>
              </a:spcBef>
            </a:pPr>
            <a:r>
              <a:rPr sz="1800" dirty="0">
                <a:solidFill>
                  <a:srgbClr val="E20311"/>
                </a:solidFill>
                <a:latin typeface="Calibri"/>
                <a:cs typeface="Calibri"/>
              </a:rPr>
              <a:t>номер</a:t>
            </a:r>
            <a:r>
              <a:rPr sz="1800" spc="-35" dirty="0">
                <a:solidFill>
                  <a:srgbClr val="E2031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20311"/>
                </a:solidFill>
                <a:latin typeface="Calibri"/>
                <a:cs typeface="Calibri"/>
              </a:rPr>
              <a:t>порта</a:t>
            </a:r>
            <a:r>
              <a:rPr sz="1800" spc="-35" dirty="0">
                <a:solidFill>
                  <a:srgbClr val="E20311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E20311"/>
                </a:solidFill>
                <a:latin typeface="Calibri"/>
                <a:cs typeface="Calibri"/>
              </a:rPr>
              <a:t>для </a:t>
            </a:r>
            <a:r>
              <a:rPr sz="1800" spc="-10" dirty="0">
                <a:solidFill>
                  <a:srgbClr val="E20311"/>
                </a:solidFill>
                <a:latin typeface="Calibri"/>
                <a:cs typeface="Calibri"/>
              </a:rPr>
              <a:t>подключения </a:t>
            </a:r>
            <a:r>
              <a:rPr sz="1800" spc="-20" dirty="0">
                <a:solidFill>
                  <a:srgbClr val="E20311"/>
                </a:solidFill>
                <a:latin typeface="Calibri"/>
                <a:cs typeface="Calibri"/>
              </a:rPr>
              <a:t>CN16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9" name="object 16"/>
          <p:cNvSpPr/>
          <p:nvPr/>
        </p:nvSpPr>
        <p:spPr>
          <a:xfrm>
            <a:off x="1391538" y="3567303"/>
            <a:ext cx="1186180" cy="503555"/>
          </a:xfrm>
          <a:custGeom>
            <a:avLst/>
            <a:gdLst/>
            <a:ahLst/>
            <a:cxnLst/>
            <a:rect l="l" t="t" r="r" b="b"/>
            <a:pathLst>
              <a:path w="1186180" h="503554">
                <a:moveTo>
                  <a:pt x="1111966" y="477242"/>
                </a:moveTo>
                <a:lnTo>
                  <a:pt x="1101090" y="503555"/>
                </a:lnTo>
                <a:lnTo>
                  <a:pt x="1186053" y="497459"/>
                </a:lnTo>
                <a:lnTo>
                  <a:pt x="1172690" y="482092"/>
                </a:lnTo>
                <a:lnTo>
                  <a:pt x="1123696" y="482092"/>
                </a:lnTo>
                <a:lnTo>
                  <a:pt x="1111966" y="477242"/>
                </a:lnTo>
                <a:close/>
              </a:path>
              <a:path w="1186180" h="503554">
                <a:moveTo>
                  <a:pt x="1119272" y="459566"/>
                </a:moveTo>
                <a:lnTo>
                  <a:pt x="1111966" y="477242"/>
                </a:lnTo>
                <a:lnTo>
                  <a:pt x="1123696" y="482092"/>
                </a:lnTo>
                <a:lnTo>
                  <a:pt x="1131062" y="464439"/>
                </a:lnTo>
                <a:lnTo>
                  <a:pt x="1119272" y="459566"/>
                </a:lnTo>
                <a:close/>
              </a:path>
              <a:path w="1186180" h="503554">
                <a:moveTo>
                  <a:pt x="1130173" y="433197"/>
                </a:moveTo>
                <a:lnTo>
                  <a:pt x="1119272" y="459566"/>
                </a:lnTo>
                <a:lnTo>
                  <a:pt x="1131062" y="464439"/>
                </a:lnTo>
                <a:lnTo>
                  <a:pt x="1123696" y="482092"/>
                </a:lnTo>
                <a:lnTo>
                  <a:pt x="1172690" y="482092"/>
                </a:lnTo>
                <a:lnTo>
                  <a:pt x="1130173" y="433197"/>
                </a:lnTo>
                <a:close/>
              </a:path>
              <a:path w="1186180" h="503554">
                <a:moveTo>
                  <a:pt x="7366" y="0"/>
                </a:moveTo>
                <a:lnTo>
                  <a:pt x="0" y="17525"/>
                </a:lnTo>
                <a:lnTo>
                  <a:pt x="1111966" y="477242"/>
                </a:lnTo>
                <a:lnTo>
                  <a:pt x="1119272" y="459566"/>
                </a:lnTo>
                <a:lnTo>
                  <a:pt x="7366" y="0"/>
                </a:lnTo>
                <a:close/>
              </a:path>
            </a:pathLst>
          </a:custGeom>
          <a:solidFill>
            <a:srgbClr val="E203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"/>
          <p:cNvSpPr txBox="1"/>
          <p:nvPr/>
        </p:nvSpPr>
        <p:spPr>
          <a:xfrm>
            <a:off x="450291" y="1451334"/>
            <a:ext cx="698690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469265" algn="l"/>
              </a:tabLst>
            </a:pPr>
            <a:r>
              <a:rPr sz="2000" b="1" dirty="0">
                <a:latin typeface="Calibri"/>
                <a:cs typeface="Calibri"/>
              </a:rPr>
              <a:t>Аккуратно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поднимите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панель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внутреннего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блока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вверх.</a:t>
            </a:r>
            <a:endParaRPr sz="20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buFont typeface="Arial MT"/>
              <a:buChar char="•"/>
              <a:tabLst>
                <a:tab pos="469265" algn="l"/>
                <a:tab pos="970915" algn="l"/>
                <a:tab pos="2780030" algn="l"/>
                <a:tab pos="3700779" algn="l"/>
                <a:tab pos="5648325" algn="l"/>
                <a:tab pos="6127750" algn="l"/>
              </a:tabLst>
            </a:pPr>
            <a:r>
              <a:rPr sz="2000" spc="-25" dirty="0">
                <a:latin typeface="Calibri"/>
                <a:cs typeface="Calibri"/>
              </a:rPr>
              <a:t>На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электрической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схеме,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расположенной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на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крышке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" name="object 5"/>
          <p:cNvSpPr txBox="1"/>
          <p:nvPr/>
        </p:nvSpPr>
        <p:spPr>
          <a:xfrm>
            <a:off x="906856" y="2037213"/>
            <a:ext cx="653034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доступа</a:t>
            </a:r>
            <a:r>
              <a:rPr sz="2000" spc="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плате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внутреннего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блока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указан</a:t>
            </a:r>
            <a:r>
              <a:rPr sz="2000" b="1" spc="114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номер</a:t>
            </a:r>
            <a:r>
              <a:rPr sz="2000" b="1" spc="11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разъема </a:t>
            </a:r>
            <a:r>
              <a:rPr sz="2000" b="1" dirty="0">
                <a:latin typeface="Calibri"/>
                <a:cs typeface="Calibri"/>
              </a:rPr>
              <a:t>к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которому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необходимо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подключить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модуль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Wi-</a:t>
            </a:r>
            <a:r>
              <a:rPr sz="2000" b="1" spc="-25" dirty="0">
                <a:latin typeface="Calibri"/>
                <a:cs typeface="Calibri"/>
              </a:rPr>
              <a:t>Fi</a:t>
            </a:r>
            <a:r>
              <a:rPr sz="2000" spc="-25" dirty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12" name="object 6"/>
          <p:cNvGrpSpPr/>
          <p:nvPr/>
        </p:nvGrpSpPr>
        <p:grpSpPr>
          <a:xfrm>
            <a:off x="5026152" y="2990088"/>
            <a:ext cx="6858000" cy="3679190"/>
            <a:chOff x="5026152" y="2990088"/>
            <a:chExt cx="6858000" cy="3679190"/>
          </a:xfrm>
        </p:grpSpPr>
        <p:pic>
          <p:nvPicPr>
            <p:cNvPr id="13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26152" y="2990088"/>
              <a:ext cx="6858000" cy="3678936"/>
            </a:xfrm>
            <a:prstGeom prst="rect">
              <a:avLst/>
            </a:prstGeom>
          </p:spPr>
        </p:pic>
        <p:sp>
          <p:nvSpPr>
            <p:cNvPr id="14" name="object 8"/>
            <p:cNvSpPr/>
            <p:nvPr/>
          </p:nvSpPr>
          <p:spPr>
            <a:xfrm>
              <a:off x="10627360" y="4636770"/>
              <a:ext cx="831850" cy="1240155"/>
            </a:xfrm>
            <a:custGeom>
              <a:avLst/>
              <a:gdLst/>
              <a:ahLst/>
              <a:cxnLst/>
              <a:rect l="l" t="t" r="r" b="b"/>
              <a:pathLst>
                <a:path w="831850" h="1240154">
                  <a:moveTo>
                    <a:pt x="781313" y="58145"/>
                  </a:moveTo>
                  <a:lnTo>
                    <a:pt x="0" y="1229499"/>
                  </a:lnTo>
                  <a:lnTo>
                    <a:pt x="15748" y="1240078"/>
                  </a:lnTo>
                  <a:lnTo>
                    <a:pt x="797134" y="68703"/>
                  </a:lnTo>
                  <a:lnTo>
                    <a:pt x="781313" y="58145"/>
                  </a:lnTo>
                  <a:close/>
                </a:path>
                <a:path w="831850" h="1240154">
                  <a:moveTo>
                    <a:pt x="825549" y="47497"/>
                  </a:moveTo>
                  <a:lnTo>
                    <a:pt x="788416" y="47497"/>
                  </a:lnTo>
                  <a:lnTo>
                    <a:pt x="804164" y="58165"/>
                  </a:lnTo>
                  <a:lnTo>
                    <a:pt x="797134" y="68703"/>
                  </a:lnTo>
                  <a:lnTo>
                    <a:pt x="820928" y="84581"/>
                  </a:lnTo>
                  <a:lnTo>
                    <a:pt x="825549" y="47497"/>
                  </a:lnTo>
                  <a:close/>
                </a:path>
                <a:path w="831850" h="1240154">
                  <a:moveTo>
                    <a:pt x="788416" y="47497"/>
                  </a:moveTo>
                  <a:lnTo>
                    <a:pt x="781313" y="58145"/>
                  </a:lnTo>
                  <a:lnTo>
                    <a:pt x="797134" y="68703"/>
                  </a:lnTo>
                  <a:lnTo>
                    <a:pt x="804164" y="58165"/>
                  </a:lnTo>
                  <a:lnTo>
                    <a:pt x="788416" y="47497"/>
                  </a:lnTo>
                  <a:close/>
                </a:path>
                <a:path w="831850" h="1240154">
                  <a:moveTo>
                    <a:pt x="831469" y="0"/>
                  </a:moveTo>
                  <a:lnTo>
                    <a:pt x="757555" y="42290"/>
                  </a:lnTo>
                  <a:lnTo>
                    <a:pt x="781313" y="58145"/>
                  </a:lnTo>
                  <a:lnTo>
                    <a:pt x="788416" y="47497"/>
                  </a:lnTo>
                  <a:lnTo>
                    <a:pt x="825549" y="47497"/>
                  </a:lnTo>
                  <a:lnTo>
                    <a:pt x="831469" y="0"/>
                  </a:lnTo>
                  <a:close/>
                </a:path>
              </a:pathLst>
            </a:custGeom>
            <a:solidFill>
              <a:srgbClr val="E203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2"/>
          <p:cNvSpPr txBox="1"/>
          <p:nvPr/>
        </p:nvSpPr>
        <p:spPr>
          <a:xfrm>
            <a:off x="9809988" y="5870447"/>
            <a:ext cx="1647825" cy="646430"/>
          </a:xfrm>
          <a:prstGeom prst="rect">
            <a:avLst/>
          </a:prstGeom>
          <a:ln w="9525">
            <a:solidFill>
              <a:srgbClr val="E20311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251460" marR="141605" indent="-151130">
              <a:lnSpc>
                <a:spcPct val="100000"/>
              </a:lnSpc>
              <a:spcBef>
                <a:spcPts val="250"/>
              </a:spcBef>
            </a:pPr>
            <a:r>
              <a:rPr sz="1800" dirty="0">
                <a:solidFill>
                  <a:srgbClr val="E20311"/>
                </a:solidFill>
                <a:latin typeface="Calibri"/>
                <a:cs typeface="Calibri"/>
              </a:rPr>
              <a:t>крышка</a:t>
            </a:r>
            <a:r>
              <a:rPr sz="1800" spc="-95" dirty="0">
                <a:solidFill>
                  <a:srgbClr val="E20311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E20311"/>
                </a:solidFill>
                <a:latin typeface="Calibri"/>
                <a:cs typeface="Calibri"/>
              </a:rPr>
              <a:t>платы </a:t>
            </a:r>
            <a:r>
              <a:rPr sz="1800" spc="-10" dirty="0">
                <a:solidFill>
                  <a:srgbClr val="E20311"/>
                </a:solidFill>
                <a:latin typeface="Calibri"/>
                <a:cs typeface="Calibri"/>
              </a:rPr>
              <a:t>управления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3"/>
          <p:cNvSpPr txBox="1"/>
          <p:nvPr/>
        </p:nvSpPr>
        <p:spPr>
          <a:xfrm>
            <a:off x="9189719" y="2159507"/>
            <a:ext cx="2173605" cy="368935"/>
          </a:xfrm>
          <a:prstGeom prst="rect">
            <a:avLst/>
          </a:prstGeom>
          <a:ln w="9525">
            <a:solidFill>
              <a:srgbClr val="E20311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100965">
              <a:lnSpc>
                <a:spcPct val="100000"/>
              </a:lnSpc>
              <a:spcBef>
                <a:spcPts val="240"/>
              </a:spcBef>
            </a:pPr>
            <a:r>
              <a:rPr sz="1800" dirty="0">
                <a:solidFill>
                  <a:srgbClr val="E20311"/>
                </a:solidFill>
                <a:latin typeface="Calibri"/>
                <a:cs typeface="Calibri"/>
              </a:rPr>
              <a:t>Схема</a:t>
            </a:r>
            <a:r>
              <a:rPr sz="1800" spc="-55" dirty="0">
                <a:solidFill>
                  <a:srgbClr val="E2031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E20311"/>
                </a:solidFill>
                <a:latin typeface="Calibri"/>
                <a:cs typeface="Calibri"/>
              </a:rPr>
              <a:t>подключения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4"/>
          <p:cNvSpPr/>
          <p:nvPr/>
        </p:nvSpPr>
        <p:spPr>
          <a:xfrm>
            <a:off x="10268711" y="2524632"/>
            <a:ext cx="946150" cy="1776730"/>
          </a:xfrm>
          <a:custGeom>
            <a:avLst/>
            <a:gdLst/>
            <a:ahLst/>
            <a:cxnLst/>
            <a:rect l="l" t="t" r="r" b="b"/>
            <a:pathLst>
              <a:path w="946150" h="1776729">
                <a:moveTo>
                  <a:pt x="901745" y="1713335"/>
                </a:moveTo>
                <a:lnTo>
                  <a:pt x="876554" y="1726691"/>
                </a:lnTo>
                <a:lnTo>
                  <a:pt x="945769" y="1776221"/>
                </a:lnTo>
                <a:lnTo>
                  <a:pt x="944613" y="1724533"/>
                </a:lnTo>
                <a:lnTo>
                  <a:pt x="907669" y="1724533"/>
                </a:lnTo>
                <a:lnTo>
                  <a:pt x="901745" y="1713335"/>
                </a:lnTo>
                <a:close/>
              </a:path>
              <a:path w="946150" h="1776729">
                <a:moveTo>
                  <a:pt x="918608" y="1704395"/>
                </a:moveTo>
                <a:lnTo>
                  <a:pt x="901745" y="1713335"/>
                </a:lnTo>
                <a:lnTo>
                  <a:pt x="907669" y="1724533"/>
                </a:lnTo>
                <a:lnTo>
                  <a:pt x="924560" y="1715642"/>
                </a:lnTo>
                <a:lnTo>
                  <a:pt x="918608" y="1704395"/>
                </a:lnTo>
                <a:close/>
              </a:path>
              <a:path w="946150" h="1776729">
                <a:moveTo>
                  <a:pt x="943864" y="1691004"/>
                </a:moveTo>
                <a:lnTo>
                  <a:pt x="918608" y="1704395"/>
                </a:lnTo>
                <a:lnTo>
                  <a:pt x="924560" y="1715642"/>
                </a:lnTo>
                <a:lnTo>
                  <a:pt x="907669" y="1724533"/>
                </a:lnTo>
                <a:lnTo>
                  <a:pt x="944613" y="1724533"/>
                </a:lnTo>
                <a:lnTo>
                  <a:pt x="943864" y="1691004"/>
                </a:lnTo>
                <a:close/>
              </a:path>
              <a:path w="946150" h="1776729">
                <a:moveTo>
                  <a:pt x="16764" y="0"/>
                </a:moveTo>
                <a:lnTo>
                  <a:pt x="0" y="8889"/>
                </a:lnTo>
                <a:lnTo>
                  <a:pt x="901745" y="1713335"/>
                </a:lnTo>
                <a:lnTo>
                  <a:pt x="918608" y="1704395"/>
                </a:lnTo>
                <a:lnTo>
                  <a:pt x="16764" y="0"/>
                </a:lnTo>
                <a:close/>
              </a:path>
            </a:pathLst>
          </a:custGeom>
          <a:solidFill>
            <a:srgbClr val="E203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A314B04-2627-AA1F-C371-D1989E2943D0}"/>
              </a:ext>
            </a:extLst>
          </p:cNvPr>
          <p:cNvSpPr/>
          <p:nvPr/>
        </p:nvSpPr>
        <p:spPr>
          <a:xfrm>
            <a:off x="0" y="1096612"/>
            <a:ext cx="12192000" cy="271928"/>
          </a:xfrm>
          <a:prstGeom prst="rect">
            <a:avLst/>
          </a:prstGeom>
          <a:solidFill>
            <a:srgbClr val="347C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362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FA5E588-CCEB-A856-ED7D-8F82B5F0BDA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16958"/>
              </a:clrFrom>
              <a:clrTo>
                <a:srgbClr val="01695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74814"/>
            <a:ext cx="2262542" cy="10801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548" y="6173931"/>
            <a:ext cx="1333500" cy="495300"/>
          </a:xfrm>
          <a:prstGeom prst="rect">
            <a:avLst/>
          </a:prstGeom>
        </p:spPr>
      </p:pic>
      <p:sp>
        <p:nvSpPr>
          <p:cNvPr id="5" name="object 4"/>
          <p:cNvSpPr txBox="1"/>
          <p:nvPr/>
        </p:nvSpPr>
        <p:spPr>
          <a:xfrm>
            <a:off x="333548" y="1634638"/>
            <a:ext cx="2798445" cy="2770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469900" algn="l"/>
              </a:tabLst>
            </a:pPr>
            <a:r>
              <a:rPr sz="2000" spc="-10" dirty="0">
                <a:latin typeface="Calibri"/>
                <a:cs typeface="Calibri"/>
              </a:rPr>
              <a:t>Используя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крестовую отвертку,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аккуратно </a:t>
            </a:r>
            <a:r>
              <a:rPr sz="2000" dirty="0">
                <a:latin typeface="Calibri"/>
                <a:cs typeface="Calibri"/>
              </a:rPr>
              <a:t>отвинтите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винт </a:t>
            </a:r>
            <a:r>
              <a:rPr sz="2000" dirty="0">
                <a:latin typeface="Calibri"/>
                <a:cs typeface="Calibri"/>
              </a:rPr>
              <a:t>крепления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крышки </a:t>
            </a:r>
            <a:r>
              <a:rPr sz="2000" dirty="0">
                <a:latin typeface="Calibri"/>
                <a:cs typeface="Calibri"/>
              </a:rPr>
              <a:t>доступа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плате управления.</a:t>
            </a:r>
            <a:endParaRPr sz="2000" dirty="0">
              <a:latin typeface="Calibri"/>
              <a:cs typeface="Calibri"/>
            </a:endParaRPr>
          </a:p>
          <a:p>
            <a:pPr marL="469900" marR="188595" indent="-4572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469900" algn="l"/>
              </a:tabLst>
            </a:pPr>
            <a:r>
              <a:rPr sz="2000" b="1" dirty="0">
                <a:latin typeface="Calibri"/>
                <a:cs typeface="Calibri"/>
              </a:rPr>
              <a:t>Аккуратно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снимите </a:t>
            </a:r>
            <a:r>
              <a:rPr sz="2000" dirty="0">
                <a:latin typeface="Calibri"/>
                <a:cs typeface="Calibri"/>
              </a:rPr>
              <a:t>крышку,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подняв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ее </a:t>
            </a:r>
            <a:r>
              <a:rPr sz="2000" spc="-10" dirty="0">
                <a:latin typeface="Calibri"/>
                <a:cs typeface="Calibri"/>
              </a:rPr>
              <a:t>вверх.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6" name="object 5"/>
          <p:cNvGrpSpPr/>
          <p:nvPr/>
        </p:nvGrpSpPr>
        <p:grpSpPr>
          <a:xfrm>
            <a:off x="3962400" y="1532709"/>
            <a:ext cx="7929370" cy="5136696"/>
            <a:chOff x="3715511" y="1219200"/>
            <a:chExt cx="8176259" cy="5450205"/>
          </a:xfrm>
        </p:grpSpPr>
        <p:pic>
          <p:nvPicPr>
            <p:cNvPr id="7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07452" y="1222247"/>
              <a:ext cx="4084320" cy="5446776"/>
            </a:xfrm>
            <a:prstGeom prst="rect">
              <a:avLst/>
            </a:prstGeom>
          </p:spPr>
        </p:pic>
        <p:sp>
          <p:nvSpPr>
            <p:cNvPr id="8" name="object 7"/>
            <p:cNvSpPr/>
            <p:nvPr/>
          </p:nvSpPr>
          <p:spPr>
            <a:xfrm>
              <a:off x="9722358" y="4749546"/>
              <a:ext cx="932815" cy="311150"/>
            </a:xfrm>
            <a:custGeom>
              <a:avLst/>
              <a:gdLst/>
              <a:ahLst/>
              <a:cxnLst/>
              <a:rect l="l" t="t" r="r" b="b"/>
              <a:pathLst>
                <a:path w="932815" h="311150">
                  <a:moveTo>
                    <a:pt x="0" y="155447"/>
                  </a:moveTo>
                  <a:lnTo>
                    <a:pt x="19744" y="110552"/>
                  </a:lnTo>
                  <a:lnTo>
                    <a:pt x="75130" y="70804"/>
                  </a:lnTo>
                  <a:lnTo>
                    <a:pt x="114385" y="53462"/>
                  </a:lnTo>
                  <a:lnTo>
                    <a:pt x="160387" y="38128"/>
                  </a:lnTo>
                  <a:lnTo>
                    <a:pt x="212414" y="25043"/>
                  </a:lnTo>
                  <a:lnTo>
                    <a:pt x="269744" y="14447"/>
                  </a:lnTo>
                  <a:lnTo>
                    <a:pt x="331657" y="6581"/>
                  </a:lnTo>
                  <a:lnTo>
                    <a:pt x="397430" y="1685"/>
                  </a:lnTo>
                  <a:lnTo>
                    <a:pt x="466344" y="0"/>
                  </a:lnTo>
                  <a:lnTo>
                    <a:pt x="535257" y="1685"/>
                  </a:lnTo>
                  <a:lnTo>
                    <a:pt x="601030" y="6581"/>
                  </a:lnTo>
                  <a:lnTo>
                    <a:pt x="662943" y="14447"/>
                  </a:lnTo>
                  <a:lnTo>
                    <a:pt x="720273" y="25043"/>
                  </a:lnTo>
                  <a:lnTo>
                    <a:pt x="772300" y="38128"/>
                  </a:lnTo>
                  <a:lnTo>
                    <a:pt x="818302" y="53462"/>
                  </a:lnTo>
                  <a:lnTo>
                    <a:pt x="857557" y="70804"/>
                  </a:lnTo>
                  <a:lnTo>
                    <a:pt x="912943" y="110552"/>
                  </a:lnTo>
                  <a:lnTo>
                    <a:pt x="932688" y="155447"/>
                  </a:lnTo>
                  <a:lnTo>
                    <a:pt x="927631" y="178419"/>
                  </a:lnTo>
                  <a:lnTo>
                    <a:pt x="889345" y="220981"/>
                  </a:lnTo>
                  <a:lnTo>
                    <a:pt x="818302" y="257433"/>
                  </a:lnTo>
                  <a:lnTo>
                    <a:pt x="772300" y="272767"/>
                  </a:lnTo>
                  <a:lnTo>
                    <a:pt x="720273" y="285852"/>
                  </a:lnTo>
                  <a:lnTo>
                    <a:pt x="662943" y="296448"/>
                  </a:lnTo>
                  <a:lnTo>
                    <a:pt x="601030" y="304314"/>
                  </a:lnTo>
                  <a:lnTo>
                    <a:pt x="535257" y="309210"/>
                  </a:lnTo>
                  <a:lnTo>
                    <a:pt x="466344" y="310895"/>
                  </a:lnTo>
                  <a:lnTo>
                    <a:pt x="397430" y="309210"/>
                  </a:lnTo>
                  <a:lnTo>
                    <a:pt x="331657" y="304314"/>
                  </a:lnTo>
                  <a:lnTo>
                    <a:pt x="269744" y="296448"/>
                  </a:lnTo>
                  <a:lnTo>
                    <a:pt x="212414" y="285852"/>
                  </a:lnTo>
                  <a:lnTo>
                    <a:pt x="160387" y="272767"/>
                  </a:lnTo>
                  <a:lnTo>
                    <a:pt x="114385" y="257433"/>
                  </a:lnTo>
                  <a:lnTo>
                    <a:pt x="75130" y="240091"/>
                  </a:lnTo>
                  <a:lnTo>
                    <a:pt x="19744" y="200343"/>
                  </a:lnTo>
                  <a:lnTo>
                    <a:pt x="0" y="155447"/>
                  </a:lnTo>
                  <a:close/>
                </a:path>
              </a:pathLst>
            </a:custGeom>
            <a:ln w="28574">
              <a:solidFill>
                <a:srgbClr val="E203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15511" y="1219200"/>
              <a:ext cx="4088891" cy="5449823"/>
            </a:xfrm>
            <a:prstGeom prst="rect">
              <a:avLst/>
            </a:prstGeom>
          </p:spPr>
        </p:pic>
        <p:sp>
          <p:nvSpPr>
            <p:cNvPr id="10" name="object 9"/>
            <p:cNvSpPr/>
            <p:nvPr/>
          </p:nvSpPr>
          <p:spPr>
            <a:xfrm>
              <a:off x="8990076" y="2881883"/>
              <a:ext cx="276225" cy="2022475"/>
            </a:xfrm>
            <a:custGeom>
              <a:avLst/>
              <a:gdLst/>
              <a:ahLst/>
              <a:cxnLst/>
              <a:rect l="l" t="t" r="r" b="b"/>
              <a:pathLst>
                <a:path w="276225" h="2022475">
                  <a:moveTo>
                    <a:pt x="137922" y="0"/>
                  </a:moveTo>
                  <a:lnTo>
                    <a:pt x="0" y="137921"/>
                  </a:lnTo>
                  <a:lnTo>
                    <a:pt x="68960" y="137921"/>
                  </a:lnTo>
                  <a:lnTo>
                    <a:pt x="68960" y="2022347"/>
                  </a:lnTo>
                  <a:lnTo>
                    <a:pt x="206882" y="2022347"/>
                  </a:lnTo>
                  <a:lnTo>
                    <a:pt x="206882" y="137921"/>
                  </a:lnTo>
                  <a:lnTo>
                    <a:pt x="275844" y="137921"/>
                  </a:lnTo>
                  <a:lnTo>
                    <a:pt x="137922" y="0"/>
                  </a:lnTo>
                  <a:close/>
                </a:path>
              </a:pathLst>
            </a:custGeom>
            <a:solidFill>
              <a:srgbClr val="E203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0"/>
            <p:cNvSpPr/>
            <p:nvPr/>
          </p:nvSpPr>
          <p:spPr>
            <a:xfrm>
              <a:off x="8990076" y="2881883"/>
              <a:ext cx="276225" cy="2022475"/>
            </a:xfrm>
            <a:custGeom>
              <a:avLst/>
              <a:gdLst/>
              <a:ahLst/>
              <a:cxnLst/>
              <a:rect l="l" t="t" r="r" b="b"/>
              <a:pathLst>
                <a:path w="276225" h="2022475">
                  <a:moveTo>
                    <a:pt x="68960" y="2022347"/>
                  </a:moveTo>
                  <a:lnTo>
                    <a:pt x="68960" y="137921"/>
                  </a:lnTo>
                  <a:lnTo>
                    <a:pt x="0" y="137921"/>
                  </a:lnTo>
                  <a:lnTo>
                    <a:pt x="137922" y="0"/>
                  </a:lnTo>
                  <a:lnTo>
                    <a:pt x="275844" y="137921"/>
                  </a:lnTo>
                  <a:lnTo>
                    <a:pt x="206882" y="137921"/>
                  </a:lnTo>
                  <a:lnTo>
                    <a:pt x="206882" y="2022347"/>
                  </a:lnTo>
                  <a:lnTo>
                    <a:pt x="68960" y="2022347"/>
                  </a:lnTo>
                  <a:close/>
                </a:path>
              </a:pathLst>
            </a:custGeom>
            <a:ln w="12699">
              <a:solidFill>
                <a:srgbClr val="E203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2"/>
          <p:cNvSpPr txBox="1">
            <a:spLocks/>
          </p:cNvSpPr>
          <p:nvPr/>
        </p:nvSpPr>
        <p:spPr>
          <a:xfrm>
            <a:off x="3432926" y="473017"/>
            <a:ext cx="62960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3200" b="1" dirty="0" smtClean="0"/>
              <a:t>ПОДКЛЮЧЕНИЕ</a:t>
            </a:r>
            <a:r>
              <a:rPr lang="ru-RU" sz="3200" b="1" spc="-95" dirty="0" smtClean="0"/>
              <a:t> </a:t>
            </a:r>
            <a:r>
              <a:rPr lang="ru-RU" sz="3200" b="1" spc="-55" dirty="0" smtClean="0"/>
              <a:t>МОДУЛЯ</a:t>
            </a:r>
            <a:r>
              <a:rPr lang="ru-RU" sz="3200" b="1" spc="-100" dirty="0" smtClean="0"/>
              <a:t> </a:t>
            </a:r>
            <a:r>
              <a:rPr lang="en-US" sz="3200" b="1" spc="-20" dirty="0" smtClean="0"/>
              <a:t>Wi-</a:t>
            </a:r>
            <a:r>
              <a:rPr lang="en-US" sz="3200" b="1" spc="-25" dirty="0" smtClean="0"/>
              <a:t>Fi</a:t>
            </a:r>
            <a:endParaRPr lang="en-US" sz="3200" b="1" spc="-25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A314B04-2627-AA1F-C371-D1989E2943D0}"/>
              </a:ext>
            </a:extLst>
          </p:cNvPr>
          <p:cNvSpPr/>
          <p:nvPr/>
        </p:nvSpPr>
        <p:spPr>
          <a:xfrm>
            <a:off x="0" y="1096612"/>
            <a:ext cx="12192000" cy="271928"/>
          </a:xfrm>
          <a:prstGeom prst="rect">
            <a:avLst/>
          </a:prstGeom>
          <a:solidFill>
            <a:srgbClr val="347C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311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FA5E588-CCEB-A856-ED7D-8F82B5F0BDA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16958"/>
              </a:clrFrom>
              <a:clrTo>
                <a:srgbClr val="01695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74814"/>
            <a:ext cx="2262542" cy="10801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548" y="6173931"/>
            <a:ext cx="1333500" cy="495300"/>
          </a:xfrm>
          <a:prstGeom prst="rect">
            <a:avLst/>
          </a:prstGeom>
        </p:spPr>
      </p:pic>
      <p:grpSp>
        <p:nvGrpSpPr>
          <p:cNvPr id="4" name="object 5"/>
          <p:cNvGrpSpPr/>
          <p:nvPr/>
        </p:nvGrpSpPr>
        <p:grpSpPr>
          <a:xfrm>
            <a:off x="5100251" y="1585918"/>
            <a:ext cx="6904731" cy="5179153"/>
            <a:chOff x="4629911" y="1222247"/>
            <a:chExt cx="7261859" cy="5447030"/>
          </a:xfrm>
        </p:grpSpPr>
        <p:pic>
          <p:nvPicPr>
            <p:cNvPr id="5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29911" y="1222247"/>
              <a:ext cx="7261859" cy="5446776"/>
            </a:xfrm>
            <a:prstGeom prst="rect">
              <a:avLst/>
            </a:prstGeom>
          </p:spPr>
        </p:pic>
        <p:sp>
          <p:nvSpPr>
            <p:cNvPr id="6" name="object 7"/>
            <p:cNvSpPr/>
            <p:nvPr/>
          </p:nvSpPr>
          <p:spPr>
            <a:xfrm>
              <a:off x="10739627" y="3183636"/>
              <a:ext cx="276225" cy="1275715"/>
            </a:xfrm>
            <a:custGeom>
              <a:avLst/>
              <a:gdLst/>
              <a:ahLst/>
              <a:cxnLst/>
              <a:rect l="l" t="t" r="r" b="b"/>
              <a:pathLst>
                <a:path w="276225" h="1275714">
                  <a:moveTo>
                    <a:pt x="137922" y="0"/>
                  </a:moveTo>
                  <a:lnTo>
                    <a:pt x="0" y="137922"/>
                  </a:lnTo>
                  <a:lnTo>
                    <a:pt x="68961" y="137922"/>
                  </a:lnTo>
                  <a:lnTo>
                    <a:pt x="68961" y="1275588"/>
                  </a:lnTo>
                  <a:lnTo>
                    <a:pt x="206882" y="1275588"/>
                  </a:lnTo>
                  <a:lnTo>
                    <a:pt x="206882" y="137922"/>
                  </a:lnTo>
                  <a:lnTo>
                    <a:pt x="275844" y="137922"/>
                  </a:lnTo>
                  <a:lnTo>
                    <a:pt x="137922" y="0"/>
                  </a:lnTo>
                  <a:close/>
                </a:path>
              </a:pathLst>
            </a:custGeom>
            <a:solidFill>
              <a:srgbClr val="E203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8"/>
            <p:cNvSpPr/>
            <p:nvPr/>
          </p:nvSpPr>
          <p:spPr>
            <a:xfrm>
              <a:off x="10739627" y="3183636"/>
              <a:ext cx="276225" cy="1275715"/>
            </a:xfrm>
            <a:custGeom>
              <a:avLst/>
              <a:gdLst/>
              <a:ahLst/>
              <a:cxnLst/>
              <a:rect l="l" t="t" r="r" b="b"/>
              <a:pathLst>
                <a:path w="276225" h="1275714">
                  <a:moveTo>
                    <a:pt x="68961" y="1275588"/>
                  </a:moveTo>
                  <a:lnTo>
                    <a:pt x="68961" y="137922"/>
                  </a:lnTo>
                  <a:lnTo>
                    <a:pt x="0" y="137922"/>
                  </a:lnTo>
                  <a:lnTo>
                    <a:pt x="137922" y="0"/>
                  </a:lnTo>
                  <a:lnTo>
                    <a:pt x="275844" y="137922"/>
                  </a:lnTo>
                  <a:lnTo>
                    <a:pt x="206882" y="137922"/>
                  </a:lnTo>
                  <a:lnTo>
                    <a:pt x="206882" y="1275588"/>
                  </a:lnTo>
                  <a:lnTo>
                    <a:pt x="68961" y="1275588"/>
                  </a:lnTo>
                </a:path>
              </a:pathLst>
            </a:custGeom>
            <a:ln w="12700">
              <a:solidFill>
                <a:srgbClr val="E203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9"/>
          <p:cNvSpPr txBox="1"/>
          <p:nvPr/>
        </p:nvSpPr>
        <p:spPr>
          <a:xfrm>
            <a:off x="9506712" y="4744682"/>
            <a:ext cx="2011680" cy="646430"/>
          </a:xfrm>
          <a:prstGeom prst="rect">
            <a:avLst/>
          </a:prstGeom>
          <a:ln w="9525">
            <a:solidFill>
              <a:srgbClr val="E20311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146050" marR="135255" indent="42545">
              <a:lnSpc>
                <a:spcPct val="100000"/>
              </a:lnSpc>
              <a:spcBef>
                <a:spcPts val="245"/>
              </a:spcBef>
            </a:pPr>
            <a:r>
              <a:rPr sz="1800" dirty="0">
                <a:solidFill>
                  <a:srgbClr val="E20311"/>
                </a:solidFill>
                <a:latin typeface="Calibri"/>
                <a:cs typeface="Calibri"/>
              </a:rPr>
              <a:t>выдвинуть</a:t>
            </a:r>
            <a:r>
              <a:rPr sz="1800" spc="-50" dirty="0">
                <a:solidFill>
                  <a:srgbClr val="E2031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E20311"/>
                </a:solidFill>
                <a:latin typeface="Calibri"/>
                <a:cs typeface="Calibri"/>
              </a:rPr>
              <a:t>плату </a:t>
            </a:r>
            <a:r>
              <a:rPr sz="1800" dirty="0">
                <a:solidFill>
                  <a:srgbClr val="E20311"/>
                </a:solidFill>
                <a:latin typeface="Calibri"/>
                <a:cs typeface="Calibri"/>
              </a:rPr>
              <a:t>вверх</a:t>
            </a:r>
            <a:r>
              <a:rPr sz="1800" spc="-35" dirty="0">
                <a:solidFill>
                  <a:srgbClr val="E2031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20311"/>
                </a:solidFill>
                <a:latin typeface="Calibri"/>
                <a:cs typeface="Calibri"/>
              </a:rPr>
              <a:t>на</a:t>
            </a:r>
            <a:r>
              <a:rPr sz="1800" spc="-15" dirty="0">
                <a:solidFill>
                  <a:srgbClr val="E2031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E20311"/>
                </a:solidFill>
                <a:latin typeface="Calibri"/>
                <a:cs typeface="Calibri"/>
              </a:rPr>
              <a:t>1,5-</a:t>
            </a:r>
            <a:r>
              <a:rPr sz="1800" dirty="0">
                <a:solidFill>
                  <a:srgbClr val="E20311"/>
                </a:solidFill>
                <a:latin typeface="Calibri"/>
                <a:cs typeface="Calibri"/>
              </a:rPr>
              <a:t>2</a:t>
            </a:r>
            <a:r>
              <a:rPr sz="1800" spc="-10" dirty="0">
                <a:solidFill>
                  <a:srgbClr val="E20311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E20311"/>
                </a:solidFill>
                <a:latin typeface="Calibri"/>
                <a:cs typeface="Calibri"/>
              </a:rPr>
              <a:t>см.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9" name="object 4"/>
          <p:cNvSpPr txBox="1"/>
          <p:nvPr/>
        </p:nvSpPr>
        <p:spPr>
          <a:xfrm>
            <a:off x="359538" y="1773976"/>
            <a:ext cx="3836035" cy="3075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38100" indent="-4572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469900" algn="l"/>
              </a:tabLst>
            </a:pPr>
            <a:r>
              <a:rPr sz="2000" b="1" dirty="0">
                <a:latin typeface="Calibri"/>
                <a:cs typeface="Calibri"/>
              </a:rPr>
              <a:t>Аккуратно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возьмите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плату управления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двумя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пальцами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и </a:t>
            </a:r>
            <a:r>
              <a:rPr sz="2000" dirty="0">
                <a:latin typeface="Calibri"/>
                <a:cs typeface="Calibri"/>
              </a:rPr>
              <a:t>потяните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вверх,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не</a:t>
            </a:r>
            <a:endParaRPr sz="2000" dirty="0">
              <a:latin typeface="Calibri"/>
              <a:cs typeface="Calibri"/>
            </a:endParaRPr>
          </a:p>
          <a:p>
            <a:pPr marL="469900" marR="5080" algn="just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прикладывая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усилий.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Если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вам </a:t>
            </a:r>
            <a:r>
              <a:rPr sz="2000" spc="-10" dirty="0">
                <a:latin typeface="Calibri"/>
                <a:cs typeface="Calibri"/>
              </a:rPr>
              <a:t>будут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мешать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расположенные </a:t>
            </a:r>
            <a:r>
              <a:rPr sz="2000" dirty="0">
                <a:latin typeface="Calibri"/>
                <a:cs typeface="Calibri"/>
              </a:rPr>
              <a:t>рядом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провода,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аккуратно</a:t>
            </a:r>
            <a:endParaRPr sz="2000" dirty="0">
              <a:latin typeface="Calibri"/>
              <a:cs typeface="Calibri"/>
            </a:endParaRPr>
          </a:p>
          <a:p>
            <a:pPr marL="469900" algn="just">
              <a:lnSpc>
                <a:spcPct val="100000"/>
              </a:lnSpc>
              <a:spcBef>
                <a:spcPts val="5"/>
              </a:spcBef>
            </a:pPr>
            <a:r>
              <a:rPr sz="2000" b="1" spc="-10" dirty="0">
                <a:latin typeface="Calibri"/>
                <a:cs typeface="Calibri"/>
              </a:rPr>
              <a:t>сдвиньте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их</a:t>
            </a:r>
            <a:r>
              <a:rPr sz="2000" spc="-25" dirty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469900" marR="12700" indent="-457200">
              <a:lnSpc>
                <a:spcPct val="100000"/>
              </a:lnSpc>
              <a:buFont typeface="Arial MT"/>
              <a:buChar char="•"/>
              <a:tabLst>
                <a:tab pos="469900" algn="l"/>
              </a:tabLst>
            </a:pPr>
            <a:r>
              <a:rPr sz="2000" b="1" dirty="0">
                <a:latin typeface="Calibri"/>
                <a:cs typeface="Calibri"/>
              </a:rPr>
              <a:t>Выдвинете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плату</a:t>
            </a:r>
            <a:r>
              <a:rPr sz="2000" b="1" spc="40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вверх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на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1,5 </a:t>
            </a:r>
            <a:r>
              <a:rPr sz="2000" b="1" dirty="0">
                <a:latin typeface="Calibri"/>
                <a:cs typeface="Calibri"/>
              </a:rPr>
              <a:t>–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2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см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для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доступа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к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разъему подключения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модуля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Wi-</a:t>
            </a:r>
            <a:r>
              <a:rPr sz="2000" b="1" spc="-25" dirty="0">
                <a:latin typeface="Calibri"/>
                <a:cs typeface="Calibri"/>
              </a:rPr>
              <a:t>Fi.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3149727" y="365519"/>
            <a:ext cx="62960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3200" b="1" dirty="0" smtClean="0"/>
              <a:t>ПОДКЛЮЧЕНИЕ</a:t>
            </a:r>
            <a:r>
              <a:rPr lang="ru-RU" sz="3200" b="1" spc="-105" dirty="0" smtClean="0"/>
              <a:t> </a:t>
            </a:r>
            <a:r>
              <a:rPr lang="ru-RU" sz="3200" b="1" spc="-55" dirty="0" smtClean="0"/>
              <a:t>МОДУЛЯ</a:t>
            </a:r>
            <a:r>
              <a:rPr lang="ru-RU" sz="3200" b="1" spc="-100" dirty="0" smtClean="0"/>
              <a:t> </a:t>
            </a:r>
            <a:r>
              <a:rPr lang="en-US" sz="3200" b="1" spc="-20" dirty="0" smtClean="0"/>
              <a:t>Wi-</a:t>
            </a:r>
            <a:r>
              <a:rPr lang="en-US" sz="3200" b="1" spc="-25" dirty="0" smtClean="0"/>
              <a:t>Fi</a:t>
            </a:r>
            <a:endParaRPr lang="en-US" sz="3200" b="1" spc="-25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A314B04-2627-AA1F-C371-D1989E2943D0}"/>
              </a:ext>
            </a:extLst>
          </p:cNvPr>
          <p:cNvSpPr/>
          <p:nvPr/>
        </p:nvSpPr>
        <p:spPr>
          <a:xfrm>
            <a:off x="0" y="1096612"/>
            <a:ext cx="12192000" cy="271928"/>
          </a:xfrm>
          <a:prstGeom prst="rect">
            <a:avLst/>
          </a:prstGeom>
          <a:solidFill>
            <a:srgbClr val="347C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726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FA5E588-CCEB-A856-ED7D-8F82B5F0BDA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16958"/>
              </a:clrFrom>
              <a:clrTo>
                <a:srgbClr val="01695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93882"/>
            <a:ext cx="2262542" cy="10801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548" y="6173931"/>
            <a:ext cx="1333500" cy="495300"/>
          </a:xfrm>
          <a:prstGeom prst="rect">
            <a:avLst/>
          </a:prstGeom>
        </p:spPr>
      </p:pic>
      <p:sp>
        <p:nvSpPr>
          <p:cNvPr id="4" name="object 2"/>
          <p:cNvSpPr txBox="1">
            <a:spLocks/>
          </p:cNvSpPr>
          <p:nvPr/>
        </p:nvSpPr>
        <p:spPr>
          <a:xfrm>
            <a:off x="3432926" y="473017"/>
            <a:ext cx="62960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3200" b="1" dirty="0" smtClean="0"/>
              <a:t>ПОДКЛЮЧЕНИЕ</a:t>
            </a:r>
            <a:r>
              <a:rPr lang="ru-RU" sz="3200" b="1" spc="-95" dirty="0" smtClean="0"/>
              <a:t> </a:t>
            </a:r>
            <a:r>
              <a:rPr lang="ru-RU" sz="3200" b="1" spc="-55" dirty="0" smtClean="0"/>
              <a:t>МОДУЛЯ</a:t>
            </a:r>
            <a:r>
              <a:rPr lang="ru-RU" sz="3200" b="1" spc="-100" dirty="0" smtClean="0"/>
              <a:t> </a:t>
            </a:r>
            <a:r>
              <a:rPr lang="en-US" sz="3200" b="1" spc="-20" dirty="0" smtClean="0"/>
              <a:t>Wi-</a:t>
            </a:r>
            <a:r>
              <a:rPr lang="en-US" sz="3200" b="1" spc="-25" dirty="0" smtClean="0"/>
              <a:t>Fi</a:t>
            </a:r>
            <a:endParaRPr lang="en-US" sz="3200" b="1" spc="-25" dirty="0"/>
          </a:p>
        </p:txBody>
      </p:sp>
      <p:sp>
        <p:nvSpPr>
          <p:cNvPr id="5" name="object 4"/>
          <p:cNvSpPr txBox="1"/>
          <p:nvPr/>
        </p:nvSpPr>
        <p:spPr>
          <a:xfrm>
            <a:off x="450291" y="1548134"/>
            <a:ext cx="3986529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469265" algn="l"/>
              </a:tabLst>
            </a:pPr>
            <a:r>
              <a:rPr sz="2000" dirty="0">
                <a:latin typeface="Calibri"/>
                <a:cs typeface="Calibri"/>
              </a:rPr>
              <a:t>Найдите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разъем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маркировкой</a:t>
            </a:r>
            <a:endParaRPr sz="2000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2000" b="1" spc="-10" dirty="0">
                <a:latin typeface="Calibri"/>
                <a:cs typeface="Calibri"/>
              </a:rPr>
              <a:t>CN16</a:t>
            </a:r>
            <a:r>
              <a:rPr sz="2000" spc="-10" dirty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6" name="object 5"/>
          <p:cNvGrpSpPr/>
          <p:nvPr/>
        </p:nvGrpSpPr>
        <p:grpSpPr>
          <a:xfrm>
            <a:off x="580919" y="1779013"/>
            <a:ext cx="11523410" cy="4711374"/>
            <a:chOff x="371856" y="1860628"/>
            <a:chExt cx="11523410" cy="4711374"/>
          </a:xfrm>
        </p:grpSpPr>
        <p:pic>
          <p:nvPicPr>
            <p:cNvPr id="7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18060" y="1860628"/>
              <a:ext cx="6077206" cy="4711374"/>
            </a:xfrm>
            <a:prstGeom prst="rect">
              <a:avLst/>
            </a:prstGeom>
          </p:spPr>
        </p:pic>
        <p:pic>
          <p:nvPicPr>
            <p:cNvPr id="8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1856" y="3058667"/>
              <a:ext cx="4279392" cy="3209543"/>
            </a:xfrm>
            <a:prstGeom prst="rect">
              <a:avLst/>
            </a:prstGeom>
          </p:spPr>
        </p:pic>
        <p:sp>
          <p:nvSpPr>
            <p:cNvPr id="9" name="object 8"/>
            <p:cNvSpPr/>
            <p:nvPr/>
          </p:nvSpPr>
          <p:spPr>
            <a:xfrm>
              <a:off x="2925317" y="2519933"/>
              <a:ext cx="7315200" cy="1861185"/>
            </a:xfrm>
            <a:custGeom>
              <a:avLst/>
              <a:gdLst/>
              <a:ahLst/>
              <a:cxnLst/>
              <a:rect l="l" t="t" r="r" b="b"/>
              <a:pathLst>
                <a:path w="7315200" h="1861185">
                  <a:moveTo>
                    <a:pt x="0" y="1290065"/>
                  </a:moveTo>
                  <a:lnTo>
                    <a:pt x="10447" y="1221702"/>
                  </a:lnTo>
                  <a:lnTo>
                    <a:pt x="40568" y="1157365"/>
                  </a:lnTo>
                  <a:lnTo>
                    <a:pt x="88533" y="1098126"/>
                  </a:lnTo>
                  <a:lnTo>
                    <a:pt x="118633" y="1070754"/>
                  </a:lnTo>
                  <a:lnTo>
                    <a:pt x="152508" y="1045059"/>
                  </a:lnTo>
                  <a:lnTo>
                    <a:pt x="189928" y="1021175"/>
                  </a:lnTo>
                  <a:lnTo>
                    <a:pt x="230664" y="999236"/>
                  </a:lnTo>
                  <a:lnTo>
                    <a:pt x="274487" y="979375"/>
                  </a:lnTo>
                  <a:lnTo>
                    <a:pt x="321168" y="961728"/>
                  </a:lnTo>
                  <a:lnTo>
                    <a:pt x="370479" y="946428"/>
                  </a:lnTo>
                  <a:lnTo>
                    <a:pt x="422190" y="933609"/>
                  </a:lnTo>
                  <a:lnTo>
                    <a:pt x="476073" y="923406"/>
                  </a:lnTo>
                  <a:lnTo>
                    <a:pt x="531898" y="915952"/>
                  </a:lnTo>
                  <a:lnTo>
                    <a:pt x="589438" y="911381"/>
                  </a:lnTo>
                  <a:lnTo>
                    <a:pt x="648461" y="909827"/>
                  </a:lnTo>
                  <a:lnTo>
                    <a:pt x="707485" y="911381"/>
                  </a:lnTo>
                  <a:lnTo>
                    <a:pt x="765025" y="915952"/>
                  </a:lnTo>
                  <a:lnTo>
                    <a:pt x="820850" y="923406"/>
                  </a:lnTo>
                  <a:lnTo>
                    <a:pt x="874733" y="933609"/>
                  </a:lnTo>
                  <a:lnTo>
                    <a:pt x="926444" y="946428"/>
                  </a:lnTo>
                  <a:lnTo>
                    <a:pt x="975755" y="961728"/>
                  </a:lnTo>
                  <a:lnTo>
                    <a:pt x="1022436" y="979375"/>
                  </a:lnTo>
                  <a:lnTo>
                    <a:pt x="1066259" y="999236"/>
                  </a:lnTo>
                  <a:lnTo>
                    <a:pt x="1106995" y="1021175"/>
                  </a:lnTo>
                  <a:lnTo>
                    <a:pt x="1144415" y="1045059"/>
                  </a:lnTo>
                  <a:lnTo>
                    <a:pt x="1178290" y="1070754"/>
                  </a:lnTo>
                  <a:lnTo>
                    <a:pt x="1208390" y="1098126"/>
                  </a:lnTo>
                  <a:lnTo>
                    <a:pt x="1234488" y="1127041"/>
                  </a:lnTo>
                  <a:lnTo>
                    <a:pt x="1273760" y="1188963"/>
                  </a:lnTo>
                  <a:lnTo>
                    <a:pt x="1294273" y="1255447"/>
                  </a:lnTo>
                  <a:lnTo>
                    <a:pt x="1296923" y="1290065"/>
                  </a:lnTo>
                  <a:lnTo>
                    <a:pt x="1294273" y="1324684"/>
                  </a:lnTo>
                  <a:lnTo>
                    <a:pt x="1273760" y="1391168"/>
                  </a:lnTo>
                  <a:lnTo>
                    <a:pt x="1234488" y="1453090"/>
                  </a:lnTo>
                  <a:lnTo>
                    <a:pt x="1208390" y="1482005"/>
                  </a:lnTo>
                  <a:lnTo>
                    <a:pt x="1178290" y="1509377"/>
                  </a:lnTo>
                  <a:lnTo>
                    <a:pt x="1144415" y="1535072"/>
                  </a:lnTo>
                  <a:lnTo>
                    <a:pt x="1106995" y="1558956"/>
                  </a:lnTo>
                  <a:lnTo>
                    <a:pt x="1066259" y="1580895"/>
                  </a:lnTo>
                  <a:lnTo>
                    <a:pt x="1022436" y="1600756"/>
                  </a:lnTo>
                  <a:lnTo>
                    <a:pt x="975755" y="1618403"/>
                  </a:lnTo>
                  <a:lnTo>
                    <a:pt x="926444" y="1633703"/>
                  </a:lnTo>
                  <a:lnTo>
                    <a:pt x="874733" y="1646522"/>
                  </a:lnTo>
                  <a:lnTo>
                    <a:pt x="820850" y="1656725"/>
                  </a:lnTo>
                  <a:lnTo>
                    <a:pt x="765025" y="1664179"/>
                  </a:lnTo>
                  <a:lnTo>
                    <a:pt x="707485" y="1668750"/>
                  </a:lnTo>
                  <a:lnTo>
                    <a:pt x="648461" y="1670303"/>
                  </a:lnTo>
                  <a:lnTo>
                    <a:pt x="589438" y="1668750"/>
                  </a:lnTo>
                  <a:lnTo>
                    <a:pt x="531898" y="1664179"/>
                  </a:lnTo>
                  <a:lnTo>
                    <a:pt x="476073" y="1656725"/>
                  </a:lnTo>
                  <a:lnTo>
                    <a:pt x="422190" y="1646522"/>
                  </a:lnTo>
                  <a:lnTo>
                    <a:pt x="370479" y="1633703"/>
                  </a:lnTo>
                  <a:lnTo>
                    <a:pt x="321168" y="1618403"/>
                  </a:lnTo>
                  <a:lnTo>
                    <a:pt x="274487" y="1600756"/>
                  </a:lnTo>
                  <a:lnTo>
                    <a:pt x="230664" y="1580896"/>
                  </a:lnTo>
                  <a:lnTo>
                    <a:pt x="189928" y="1558956"/>
                  </a:lnTo>
                  <a:lnTo>
                    <a:pt x="152508" y="1535072"/>
                  </a:lnTo>
                  <a:lnTo>
                    <a:pt x="118633" y="1509377"/>
                  </a:lnTo>
                  <a:lnTo>
                    <a:pt x="88533" y="1482005"/>
                  </a:lnTo>
                  <a:lnTo>
                    <a:pt x="62435" y="1453090"/>
                  </a:lnTo>
                  <a:lnTo>
                    <a:pt x="23163" y="1391168"/>
                  </a:lnTo>
                  <a:lnTo>
                    <a:pt x="2650" y="1324684"/>
                  </a:lnTo>
                  <a:lnTo>
                    <a:pt x="0" y="1290065"/>
                  </a:lnTo>
                  <a:close/>
                </a:path>
                <a:path w="7315200" h="1861185">
                  <a:moveTo>
                    <a:pt x="5986272" y="930401"/>
                  </a:moveTo>
                  <a:lnTo>
                    <a:pt x="5987484" y="873725"/>
                  </a:lnTo>
                  <a:lnTo>
                    <a:pt x="5991075" y="817946"/>
                  </a:lnTo>
                  <a:lnTo>
                    <a:pt x="5996975" y="763162"/>
                  </a:lnTo>
                  <a:lnTo>
                    <a:pt x="6005115" y="709471"/>
                  </a:lnTo>
                  <a:lnTo>
                    <a:pt x="6015425" y="656970"/>
                  </a:lnTo>
                  <a:lnTo>
                    <a:pt x="6027836" y="605756"/>
                  </a:lnTo>
                  <a:lnTo>
                    <a:pt x="6042278" y="555927"/>
                  </a:lnTo>
                  <a:lnTo>
                    <a:pt x="6058681" y="507580"/>
                  </a:lnTo>
                  <a:lnTo>
                    <a:pt x="6076978" y="460812"/>
                  </a:lnTo>
                  <a:lnTo>
                    <a:pt x="6097097" y="415721"/>
                  </a:lnTo>
                  <a:lnTo>
                    <a:pt x="6118970" y="372403"/>
                  </a:lnTo>
                  <a:lnTo>
                    <a:pt x="6142526" y="330957"/>
                  </a:lnTo>
                  <a:lnTo>
                    <a:pt x="6167698" y="291480"/>
                  </a:lnTo>
                  <a:lnTo>
                    <a:pt x="6194414" y="254068"/>
                  </a:lnTo>
                  <a:lnTo>
                    <a:pt x="6222606" y="218820"/>
                  </a:lnTo>
                  <a:lnTo>
                    <a:pt x="6252205" y="185832"/>
                  </a:lnTo>
                  <a:lnTo>
                    <a:pt x="6283140" y="155202"/>
                  </a:lnTo>
                  <a:lnTo>
                    <a:pt x="6315343" y="127028"/>
                  </a:lnTo>
                  <a:lnTo>
                    <a:pt x="6348743" y="101406"/>
                  </a:lnTo>
                  <a:lnTo>
                    <a:pt x="6383272" y="78433"/>
                  </a:lnTo>
                  <a:lnTo>
                    <a:pt x="6418860" y="58208"/>
                  </a:lnTo>
                  <a:lnTo>
                    <a:pt x="6455437" y="40828"/>
                  </a:lnTo>
                  <a:lnTo>
                    <a:pt x="6492934" y="26389"/>
                  </a:lnTo>
                  <a:lnTo>
                    <a:pt x="6531282" y="14990"/>
                  </a:lnTo>
                  <a:lnTo>
                    <a:pt x="6570411" y="6727"/>
                  </a:lnTo>
                  <a:lnTo>
                    <a:pt x="6610252" y="1698"/>
                  </a:lnTo>
                  <a:lnTo>
                    <a:pt x="6650735" y="0"/>
                  </a:lnTo>
                  <a:lnTo>
                    <a:pt x="6691219" y="1698"/>
                  </a:lnTo>
                  <a:lnTo>
                    <a:pt x="6731060" y="6727"/>
                  </a:lnTo>
                  <a:lnTo>
                    <a:pt x="6770189" y="14990"/>
                  </a:lnTo>
                  <a:lnTo>
                    <a:pt x="6808537" y="26389"/>
                  </a:lnTo>
                  <a:lnTo>
                    <a:pt x="6846034" y="40828"/>
                  </a:lnTo>
                  <a:lnTo>
                    <a:pt x="6882611" y="58208"/>
                  </a:lnTo>
                  <a:lnTo>
                    <a:pt x="6918199" y="78433"/>
                  </a:lnTo>
                  <a:lnTo>
                    <a:pt x="6952728" y="101406"/>
                  </a:lnTo>
                  <a:lnTo>
                    <a:pt x="6986128" y="127028"/>
                  </a:lnTo>
                  <a:lnTo>
                    <a:pt x="7018331" y="155202"/>
                  </a:lnTo>
                  <a:lnTo>
                    <a:pt x="7049266" y="185832"/>
                  </a:lnTo>
                  <a:lnTo>
                    <a:pt x="7078865" y="218820"/>
                  </a:lnTo>
                  <a:lnTo>
                    <a:pt x="7107057" y="254068"/>
                  </a:lnTo>
                  <a:lnTo>
                    <a:pt x="7133773" y="291480"/>
                  </a:lnTo>
                  <a:lnTo>
                    <a:pt x="7158945" y="330957"/>
                  </a:lnTo>
                  <a:lnTo>
                    <a:pt x="7182501" y="372403"/>
                  </a:lnTo>
                  <a:lnTo>
                    <a:pt x="7204374" y="415721"/>
                  </a:lnTo>
                  <a:lnTo>
                    <a:pt x="7224493" y="460812"/>
                  </a:lnTo>
                  <a:lnTo>
                    <a:pt x="7242790" y="507580"/>
                  </a:lnTo>
                  <a:lnTo>
                    <a:pt x="7259193" y="555927"/>
                  </a:lnTo>
                  <a:lnTo>
                    <a:pt x="7273635" y="605756"/>
                  </a:lnTo>
                  <a:lnTo>
                    <a:pt x="7286046" y="656970"/>
                  </a:lnTo>
                  <a:lnTo>
                    <a:pt x="7296356" y="709471"/>
                  </a:lnTo>
                  <a:lnTo>
                    <a:pt x="7304496" y="763162"/>
                  </a:lnTo>
                  <a:lnTo>
                    <a:pt x="7310396" y="817946"/>
                  </a:lnTo>
                  <a:lnTo>
                    <a:pt x="7313987" y="873725"/>
                  </a:lnTo>
                  <a:lnTo>
                    <a:pt x="7315200" y="930401"/>
                  </a:lnTo>
                  <a:lnTo>
                    <a:pt x="7313987" y="987078"/>
                  </a:lnTo>
                  <a:lnTo>
                    <a:pt x="7310396" y="1042857"/>
                  </a:lnTo>
                  <a:lnTo>
                    <a:pt x="7304496" y="1097641"/>
                  </a:lnTo>
                  <a:lnTo>
                    <a:pt x="7296356" y="1151332"/>
                  </a:lnTo>
                  <a:lnTo>
                    <a:pt x="7286046" y="1203833"/>
                  </a:lnTo>
                  <a:lnTo>
                    <a:pt x="7273635" y="1255047"/>
                  </a:lnTo>
                  <a:lnTo>
                    <a:pt x="7259193" y="1304876"/>
                  </a:lnTo>
                  <a:lnTo>
                    <a:pt x="7242790" y="1353223"/>
                  </a:lnTo>
                  <a:lnTo>
                    <a:pt x="7224493" y="1399991"/>
                  </a:lnTo>
                  <a:lnTo>
                    <a:pt x="7204374" y="1445082"/>
                  </a:lnTo>
                  <a:lnTo>
                    <a:pt x="7182501" y="1488400"/>
                  </a:lnTo>
                  <a:lnTo>
                    <a:pt x="7158945" y="1529846"/>
                  </a:lnTo>
                  <a:lnTo>
                    <a:pt x="7133773" y="1569323"/>
                  </a:lnTo>
                  <a:lnTo>
                    <a:pt x="7107057" y="1606735"/>
                  </a:lnTo>
                  <a:lnTo>
                    <a:pt x="7078865" y="1641983"/>
                  </a:lnTo>
                  <a:lnTo>
                    <a:pt x="7049266" y="1674971"/>
                  </a:lnTo>
                  <a:lnTo>
                    <a:pt x="7018331" y="1705601"/>
                  </a:lnTo>
                  <a:lnTo>
                    <a:pt x="6986128" y="1733775"/>
                  </a:lnTo>
                  <a:lnTo>
                    <a:pt x="6952728" y="1759397"/>
                  </a:lnTo>
                  <a:lnTo>
                    <a:pt x="6918199" y="1782370"/>
                  </a:lnTo>
                  <a:lnTo>
                    <a:pt x="6882611" y="1802595"/>
                  </a:lnTo>
                  <a:lnTo>
                    <a:pt x="6846034" y="1819975"/>
                  </a:lnTo>
                  <a:lnTo>
                    <a:pt x="6808537" y="1834414"/>
                  </a:lnTo>
                  <a:lnTo>
                    <a:pt x="6770189" y="1845813"/>
                  </a:lnTo>
                  <a:lnTo>
                    <a:pt x="6731060" y="1854076"/>
                  </a:lnTo>
                  <a:lnTo>
                    <a:pt x="6691219" y="1859105"/>
                  </a:lnTo>
                  <a:lnTo>
                    <a:pt x="6650735" y="1860803"/>
                  </a:lnTo>
                  <a:lnTo>
                    <a:pt x="6610252" y="1859105"/>
                  </a:lnTo>
                  <a:lnTo>
                    <a:pt x="6570411" y="1854076"/>
                  </a:lnTo>
                  <a:lnTo>
                    <a:pt x="6531282" y="1845813"/>
                  </a:lnTo>
                  <a:lnTo>
                    <a:pt x="6492934" y="1834414"/>
                  </a:lnTo>
                  <a:lnTo>
                    <a:pt x="6455437" y="1819975"/>
                  </a:lnTo>
                  <a:lnTo>
                    <a:pt x="6418860" y="1802595"/>
                  </a:lnTo>
                  <a:lnTo>
                    <a:pt x="6383272" y="1782370"/>
                  </a:lnTo>
                  <a:lnTo>
                    <a:pt x="6348743" y="1759397"/>
                  </a:lnTo>
                  <a:lnTo>
                    <a:pt x="6315343" y="1733775"/>
                  </a:lnTo>
                  <a:lnTo>
                    <a:pt x="6283140" y="1705601"/>
                  </a:lnTo>
                  <a:lnTo>
                    <a:pt x="6252205" y="1674971"/>
                  </a:lnTo>
                  <a:lnTo>
                    <a:pt x="6222606" y="1641983"/>
                  </a:lnTo>
                  <a:lnTo>
                    <a:pt x="6194414" y="1606735"/>
                  </a:lnTo>
                  <a:lnTo>
                    <a:pt x="6167698" y="1569323"/>
                  </a:lnTo>
                  <a:lnTo>
                    <a:pt x="6142526" y="1529846"/>
                  </a:lnTo>
                  <a:lnTo>
                    <a:pt x="6118970" y="1488400"/>
                  </a:lnTo>
                  <a:lnTo>
                    <a:pt x="6097097" y="1445082"/>
                  </a:lnTo>
                  <a:lnTo>
                    <a:pt x="6076978" y="1399991"/>
                  </a:lnTo>
                  <a:lnTo>
                    <a:pt x="6058681" y="1353223"/>
                  </a:lnTo>
                  <a:lnTo>
                    <a:pt x="6042278" y="1304876"/>
                  </a:lnTo>
                  <a:lnTo>
                    <a:pt x="6027836" y="1255047"/>
                  </a:lnTo>
                  <a:lnTo>
                    <a:pt x="6015425" y="1203833"/>
                  </a:lnTo>
                  <a:lnTo>
                    <a:pt x="6005115" y="1151332"/>
                  </a:lnTo>
                  <a:lnTo>
                    <a:pt x="5996975" y="1097641"/>
                  </a:lnTo>
                  <a:lnTo>
                    <a:pt x="5991075" y="1042857"/>
                  </a:lnTo>
                  <a:lnTo>
                    <a:pt x="5987484" y="987078"/>
                  </a:lnTo>
                  <a:lnTo>
                    <a:pt x="5986272" y="930401"/>
                  </a:lnTo>
                  <a:close/>
                </a:path>
              </a:pathLst>
            </a:custGeom>
            <a:ln w="28575">
              <a:solidFill>
                <a:srgbClr val="E203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9"/>
            <p:cNvSpPr/>
            <p:nvPr/>
          </p:nvSpPr>
          <p:spPr>
            <a:xfrm>
              <a:off x="2047748" y="2754629"/>
              <a:ext cx="7540625" cy="2070100"/>
            </a:xfrm>
            <a:custGeom>
              <a:avLst/>
              <a:gdLst/>
              <a:ahLst/>
              <a:cxnLst/>
              <a:rect l="l" t="t" r="r" b="b"/>
              <a:pathLst>
                <a:path w="7540625" h="2070100">
                  <a:moveTo>
                    <a:pt x="1344930" y="1007364"/>
                  </a:moveTo>
                  <a:lnTo>
                    <a:pt x="1261491" y="1024636"/>
                  </a:lnTo>
                  <a:lnTo>
                    <a:pt x="1279118" y="1047038"/>
                  </a:lnTo>
                  <a:lnTo>
                    <a:pt x="0" y="2054860"/>
                  </a:lnTo>
                  <a:lnTo>
                    <a:pt x="11684" y="2069846"/>
                  </a:lnTo>
                  <a:lnTo>
                    <a:pt x="1290878" y="1061961"/>
                  </a:lnTo>
                  <a:lnTo>
                    <a:pt x="1308608" y="1084453"/>
                  </a:lnTo>
                  <a:lnTo>
                    <a:pt x="1329969" y="1039114"/>
                  </a:lnTo>
                  <a:lnTo>
                    <a:pt x="1344930" y="1007364"/>
                  </a:lnTo>
                  <a:close/>
                </a:path>
                <a:path w="7540625" h="2070100">
                  <a:moveTo>
                    <a:pt x="7540244" y="0"/>
                  </a:moveTo>
                  <a:lnTo>
                    <a:pt x="7456170" y="13462"/>
                  </a:lnTo>
                  <a:lnTo>
                    <a:pt x="7472794" y="36601"/>
                  </a:lnTo>
                  <a:lnTo>
                    <a:pt x="5741162" y="1278509"/>
                  </a:lnTo>
                  <a:lnTo>
                    <a:pt x="5752338" y="1294003"/>
                  </a:lnTo>
                  <a:lnTo>
                    <a:pt x="7483945" y="52120"/>
                  </a:lnTo>
                  <a:lnTo>
                    <a:pt x="7500620" y="75311"/>
                  </a:lnTo>
                  <a:lnTo>
                    <a:pt x="7524864" y="29210"/>
                  </a:lnTo>
                  <a:lnTo>
                    <a:pt x="7540244" y="0"/>
                  </a:lnTo>
                  <a:close/>
                </a:path>
              </a:pathLst>
            </a:custGeom>
            <a:solidFill>
              <a:srgbClr val="E203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A314B04-2627-AA1F-C371-D1989E2943D0}"/>
              </a:ext>
            </a:extLst>
          </p:cNvPr>
          <p:cNvSpPr/>
          <p:nvPr/>
        </p:nvSpPr>
        <p:spPr>
          <a:xfrm>
            <a:off x="0" y="1096612"/>
            <a:ext cx="12192000" cy="271928"/>
          </a:xfrm>
          <a:prstGeom prst="rect">
            <a:avLst/>
          </a:prstGeom>
          <a:solidFill>
            <a:srgbClr val="347C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519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 txBox="1"/>
          <p:nvPr/>
        </p:nvSpPr>
        <p:spPr>
          <a:xfrm>
            <a:off x="406748" y="1559024"/>
            <a:ext cx="284162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5455" marR="5080" indent="-452755" algn="just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469900" algn="l"/>
              </a:tabLst>
            </a:pPr>
            <a:r>
              <a:rPr sz="2000" b="1" dirty="0">
                <a:latin typeface="Calibri"/>
                <a:cs typeface="Calibri"/>
              </a:rPr>
              <a:t>Аккуратно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соедините 	</a:t>
            </a:r>
            <a:r>
              <a:rPr sz="2000" dirty="0">
                <a:latin typeface="Calibri"/>
                <a:cs typeface="Calibri"/>
              </a:rPr>
              <a:t>шлейф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W-Fi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модуля</a:t>
            </a:r>
            <a:r>
              <a:rPr sz="2000" spc="-50" dirty="0">
                <a:latin typeface="Calibri"/>
                <a:cs typeface="Calibri"/>
              </a:rPr>
              <a:t> с 	</a:t>
            </a:r>
            <a:r>
              <a:rPr sz="2000" dirty="0">
                <a:latin typeface="Calibri"/>
                <a:cs typeface="Calibri"/>
              </a:rPr>
              <a:t>разъемом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CN16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3" name="object 5"/>
          <p:cNvGrpSpPr/>
          <p:nvPr/>
        </p:nvGrpSpPr>
        <p:grpSpPr>
          <a:xfrm>
            <a:off x="1131271" y="1397000"/>
            <a:ext cx="10817860" cy="5461000"/>
            <a:chOff x="1074419" y="1220724"/>
            <a:chExt cx="10817860" cy="5461000"/>
          </a:xfrm>
        </p:grpSpPr>
        <p:pic>
          <p:nvPicPr>
            <p:cNvPr id="4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4419" y="3429000"/>
              <a:ext cx="1860804" cy="2307335"/>
            </a:xfrm>
            <a:prstGeom prst="rect">
              <a:avLst/>
            </a:prstGeom>
          </p:spPr>
        </p:pic>
        <p:pic>
          <p:nvPicPr>
            <p:cNvPr id="5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20084" y="1220724"/>
              <a:ext cx="8171688" cy="5460492"/>
            </a:xfrm>
            <a:prstGeom prst="rect">
              <a:avLst/>
            </a:prstGeom>
          </p:spPr>
        </p:pic>
        <p:sp>
          <p:nvSpPr>
            <p:cNvPr id="6" name="object 8"/>
            <p:cNvSpPr/>
            <p:nvPr/>
          </p:nvSpPr>
          <p:spPr>
            <a:xfrm>
              <a:off x="5486399" y="3429000"/>
              <a:ext cx="276225" cy="638810"/>
            </a:xfrm>
            <a:custGeom>
              <a:avLst/>
              <a:gdLst/>
              <a:ahLst/>
              <a:cxnLst/>
              <a:rect l="l" t="t" r="r" b="b"/>
              <a:pathLst>
                <a:path w="276225" h="638810">
                  <a:moveTo>
                    <a:pt x="206883" y="0"/>
                  </a:moveTo>
                  <a:lnTo>
                    <a:pt x="68961" y="0"/>
                  </a:lnTo>
                  <a:lnTo>
                    <a:pt x="68961" y="500633"/>
                  </a:lnTo>
                  <a:lnTo>
                    <a:pt x="0" y="500633"/>
                  </a:lnTo>
                  <a:lnTo>
                    <a:pt x="137922" y="638556"/>
                  </a:lnTo>
                  <a:lnTo>
                    <a:pt x="275844" y="500633"/>
                  </a:lnTo>
                  <a:lnTo>
                    <a:pt x="206883" y="500633"/>
                  </a:lnTo>
                  <a:lnTo>
                    <a:pt x="206883" y="0"/>
                  </a:lnTo>
                  <a:close/>
                </a:path>
              </a:pathLst>
            </a:custGeom>
            <a:solidFill>
              <a:srgbClr val="E203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9"/>
            <p:cNvSpPr/>
            <p:nvPr/>
          </p:nvSpPr>
          <p:spPr>
            <a:xfrm>
              <a:off x="5486399" y="3429000"/>
              <a:ext cx="276225" cy="638810"/>
            </a:xfrm>
            <a:custGeom>
              <a:avLst/>
              <a:gdLst/>
              <a:ahLst/>
              <a:cxnLst/>
              <a:rect l="l" t="t" r="r" b="b"/>
              <a:pathLst>
                <a:path w="276225" h="638810">
                  <a:moveTo>
                    <a:pt x="206883" y="0"/>
                  </a:moveTo>
                  <a:lnTo>
                    <a:pt x="206883" y="500633"/>
                  </a:lnTo>
                  <a:lnTo>
                    <a:pt x="275844" y="500633"/>
                  </a:lnTo>
                  <a:lnTo>
                    <a:pt x="137922" y="638556"/>
                  </a:lnTo>
                  <a:lnTo>
                    <a:pt x="0" y="500633"/>
                  </a:lnTo>
                  <a:lnTo>
                    <a:pt x="68961" y="500633"/>
                  </a:lnTo>
                  <a:lnTo>
                    <a:pt x="68961" y="0"/>
                  </a:lnTo>
                  <a:lnTo>
                    <a:pt x="206883" y="0"/>
                  </a:lnTo>
                  <a:close/>
                </a:path>
              </a:pathLst>
            </a:custGeom>
            <a:ln w="12700">
              <a:solidFill>
                <a:srgbClr val="E203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0"/>
            <p:cNvSpPr/>
            <p:nvPr/>
          </p:nvSpPr>
          <p:spPr>
            <a:xfrm>
              <a:off x="2233041" y="2896108"/>
              <a:ext cx="3531235" cy="1390015"/>
            </a:xfrm>
            <a:custGeom>
              <a:avLst/>
              <a:gdLst/>
              <a:ahLst/>
              <a:cxnLst/>
              <a:rect l="l" t="t" r="r" b="b"/>
              <a:pathLst>
                <a:path w="3531235" h="1390014">
                  <a:moveTo>
                    <a:pt x="3456598" y="26601"/>
                  </a:moveTo>
                  <a:lnTo>
                    <a:pt x="0" y="1371727"/>
                  </a:lnTo>
                  <a:lnTo>
                    <a:pt x="6857" y="1389506"/>
                  </a:lnTo>
                  <a:lnTo>
                    <a:pt x="3463494" y="44366"/>
                  </a:lnTo>
                  <a:lnTo>
                    <a:pt x="3456598" y="26601"/>
                  </a:lnTo>
                  <a:close/>
                </a:path>
                <a:path w="3531235" h="1390014">
                  <a:moveTo>
                    <a:pt x="3518315" y="21970"/>
                  </a:moveTo>
                  <a:lnTo>
                    <a:pt x="3468497" y="21970"/>
                  </a:lnTo>
                  <a:lnTo>
                    <a:pt x="3475354" y="39750"/>
                  </a:lnTo>
                  <a:lnTo>
                    <a:pt x="3463494" y="44366"/>
                  </a:lnTo>
                  <a:lnTo>
                    <a:pt x="3473830" y="70992"/>
                  </a:lnTo>
                  <a:lnTo>
                    <a:pt x="3518315" y="21970"/>
                  </a:lnTo>
                  <a:close/>
                </a:path>
                <a:path w="3531235" h="1390014">
                  <a:moveTo>
                    <a:pt x="3468497" y="21970"/>
                  </a:moveTo>
                  <a:lnTo>
                    <a:pt x="3456598" y="26601"/>
                  </a:lnTo>
                  <a:lnTo>
                    <a:pt x="3463494" y="44366"/>
                  </a:lnTo>
                  <a:lnTo>
                    <a:pt x="3475354" y="39750"/>
                  </a:lnTo>
                  <a:lnTo>
                    <a:pt x="3468497" y="21970"/>
                  </a:lnTo>
                  <a:close/>
                </a:path>
                <a:path w="3531235" h="1390014">
                  <a:moveTo>
                    <a:pt x="3446272" y="0"/>
                  </a:moveTo>
                  <a:lnTo>
                    <a:pt x="3456598" y="26601"/>
                  </a:lnTo>
                  <a:lnTo>
                    <a:pt x="3468497" y="21970"/>
                  </a:lnTo>
                  <a:lnTo>
                    <a:pt x="3518315" y="21970"/>
                  </a:lnTo>
                  <a:lnTo>
                    <a:pt x="3531107" y="7874"/>
                  </a:lnTo>
                  <a:lnTo>
                    <a:pt x="3446272" y="0"/>
                  </a:lnTo>
                  <a:close/>
                </a:path>
              </a:pathLst>
            </a:custGeom>
            <a:solidFill>
              <a:srgbClr val="E203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1"/>
            <p:cNvSpPr/>
            <p:nvPr/>
          </p:nvSpPr>
          <p:spPr>
            <a:xfrm>
              <a:off x="9038081" y="2865881"/>
              <a:ext cx="1329055" cy="1861185"/>
            </a:xfrm>
            <a:custGeom>
              <a:avLst/>
              <a:gdLst/>
              <a:ahLst/>
              <a:cxnLst/>
              <a:rect l="l" t="t" r="r" b="b"/>
              <a:pathLst>
                <a:path w="1329054" h="1861185">
                  <a:moveTo>
                    <a:pt x="0" y="930401"/>
                  </a:moveTo>
                  <a:lnTo>
                    <a:pt x="1212" y="873725"/>
                  </a:lnTo>
                  <a:lnTo>
                    <a:pt x="4803" y="817946"/>
                  </a:lnTo>
                  <a:lnTo>
                    <a:pt x="10703" y="763162"/>
                  </a:lnTo>
                  <a:lnTo>
                    <a:pt x="18843" y="709471"/>
                  </a:lnTo>
                  <a:lnTo>
                    <a:pt x="29153" y="656970"/>
                  </a:lnTo>
                  <a:lnTo>
                    <a:pt x="41564" y="605756"/>
                  </a:lnTo>
                  <a:lnTo>
                    <a:pt x="56006" y="555927"/>
                  </a:lnTo>
                  <a:lnTo>
                    <a:pt x="72409" y="507580"/>
                  </a:lnTo>
                  <a:lnTo>
                    <a:pt x="90706" y="460812"/>
                  </a:lnTo>
                  <a:lnTo>
                    <a:pt x="110825" y="415721"/>
                  </a:lnTo>
                  <a:lnTo>
                    <a:pt x="132698" y="372403"/>
                  </a:lnTo>
                  <a:lnTo>
                    <a:pt x="156254" y="330957"/>
                  </a:lnTo>
                  <a:lnTo>
                    <a:pt x="181426" y="291480"/>
                  </a:lnTo>
                  <a:lnTo>
                    <a:pt x="208142" y="254068"/>
                  </a:lnTo>
                  <a:lnTo>
                    <a:pt x="236334" y="218820"/>
                  </a:lnTo>
                  <a:lnTo>
                    <a:pt x="265933" y="185832"/>
                  </a:lnTo>
                  <a:lnTo>
                    <a:pt x="296868" y="155202"/>
                  </a:lnTo>
                  <a:lnTo>
                    <a:pt x="329071" y="127028"/>
                  </a:lnTo>
                  <a:lnTo>
                    <a:pt x="362471" y="101406"/>
                  </a:lnTo>
                  <a:lnTo>
                    <a:pt x="397000" y="78433"/>
                  </a:lnTo>
                  <a:lnTo>
                    <a:pt x="432588" y="58208"/>
                  </a:lnTo>
                  <a:lnTo>
                    <a:pt x="469165" y="40828"/>
                  </a:lnTo>
                  <a:lnTo>
                    <a:pt x="506662" y="26389"/>
                  </a:lnTo>
                  <a:lnTo>
                    <a:pt x="545010" y="14990"/>
                  </a:lnTo>
                  <a:lnTo>
                    <a:pt x="584139" y="6727"/>
                  </a:lnTo>
                  <a:lnTo>
                    <a:pt x="623980" y="1698"/>
                  </a:lnTo>
                  <a:lnTo>
                    <a:pt x="664464" y="0"/>
                  </a:lnTo>
                  <a:lnTo>
                    <a:pt x="704947" y="1698"/>
                  </a:lnTo>
                  <a:lnTo>
                    <a:pt x="744788" y="6727"/>
                  </a:lnTo>
                  <a:lnTo>
                    <a:pt x="783917" y="14990"/>
                  </a:lnTo>
                  <a:lnTo>
                    <a:pt x="822265" y="26389"/>
                  </a:lnTo>
                  <a:lnTo>
                    <a:pt x="859762" y="40828"/>
                  </a:lnTo>
                  <a:lnTo>
                    <a:pt x="896339" y="58208"/>
                  </a:lnTo>
                  <a:lnTo>
                    <a:pt x="931927" y="78433"/>
                  </a:lnTo>
                  <a:lnTo>
                    <a:pt x="966456" y="101406"/>
                  </a:lnTo>
                  <a:lnTo>
                    <a:pt x="999856" y="127028"/>
                  </a:lnTo>
                  <a:lnTo>
                    <a:pt x="1032059" y="155202"/>
                  </a:lnTo>
                  <a:lnTo>
                    <a:pt x="1062994" y="185832"/>
                  </a:lnTo>
                  <a:lnTo>
                    <a:pt x="1092593" y="218820"/>
                  </a:lnTo>
                  <a:lnTo>
                    <a:pt x="1120785" y="254068"/>
                  </a:lnTo>
                  <a:lnTo>
                    <a:pt x="1147501" y="291480"/>
                  </a:lnTo>
                  <a:lnTo>
                    <a:pt x="1172673" y="330957"/>
                  </a:lnTo>
                  <a:lnTo>
                    <a:pt x="1196229" y="372403"/>
                  </a:lnTo>
                  <a:lnTo>
                    <a:pt x="1218102" y="415721"/>
                  </a:lnTo>
                  <a:lnTo>
                    <a:pt x="1238221" y="460812"/>
                  </a:lnTo>
                  <a:lnTo>
                    <a:pt x="1256518" y="507580"/>
                  </a:lnTo>
                  <a:lnTo>
                    <a:pt x="1272921" y="555927"/>
                  </a:lnTo>
                  <a:lnTo>
                    <a:pt x="1287363" y="605756"/>
                  </a:lnTo>
                  <a:lnTo>
                    <a:pt x="1299774" y="656970"/>
                  </a:lnTo>
                  <a:lnTo>
                    <a:pt x="1310084" y="709471"/>
                  </a:lnTo>
                  <a:lnTo>
                    <a:pt x="1318224" y="763162"/>
                  </a:lnTo>
                  <a:lnTo>
                    <a:pt x="1324124" y="817946"/>
                  </a:lnTo>
                  <a:lnTo>
                    <a:pt x="1327715" y="873725"/>
                  </a:lnTo>
                  <a:lnTo>
                    <a:pt x="1328927" y="930401"/>
                  </a:lnTo>
                  <a:lnTo>
                    <a:pt x="1327715" y="987078"/>
                  </a:lnTo>
                  <a:lnTo>
                    <a:pt x="1324124" y="1042857"/>
                  </a:lnTo>
                  <a:lnTo>
                    <a:pt x="1318224" y="1097641"/>
                  </a:lnTo>
                  <a:lnTo>
                    <a:pt x="1310084" y="1151332"/>
                  </a:lnTo>
                  <a:lnTo>
                    <a:pt x="1299774" y="1203833"/>
                  </a:lnTo>
                  <a:lnTo>
                    <a:pt x="1287363" y="1255047"/>
                  </a:lnTo>
                  <a:lnTo>
                    <a:pt x="1272921" y="1304876"/>
                  </a:lnTo>
                  <a:lnTo>
                    <a:pt x="1256518" y="1353223"/>
                  </a:lnTo>
                  <a:lnTo>
                    <a:pt x="1238221" y="1399991"/>
                  </a:lnTo>
                  <a:lnTo>
                    <a:pt x="1218102" y="1445082"/>
                  </a:lnTo>
                  <a:lnTo>
                    <a:pt x="1196229" y="1488400"/>
                  </a:lnTo>
                  <a:lnTo>
                    <a:pt x="1172673" y="1529846"/>
                  </a:lnTo>
                  <a:lnTo>
                    <a:pt x="1147501" y="1569323"/>
                  </a:lnTo>
                  <a:lnTo>
                    <a:pt x="1120785" y="1606735"/>
                  </a:lnTo>
                  <a:lnTo>
                    <a:pt x="1092593" y="1641983"/>
                  </a:lnTo>
                  <a:lnTo>
                    <a:pt x="1062994" y="1674971"/>
                  </a:lnTo>
                  <a:lnTo>
                    <a:pt x="1032059" y="1705601"/>
                  </a:lnTo>
                  <a:lnTo>
                    <a:pt x="999856" y="1733775"/>
                  </a:lnTo>
                  <a:lnTo>
                    <a:pt x="966456" y="1759397"/>
                  </a:lnTo>
                  <a:lnTo>
                    <a:pt x="931927" y="1782370"/>
                  </a:lnTo>
                  <a:lnTo>
                    <a:pt x="896339" y="1802595"/>
                  </a:lnTo>
                  <a:lnTo>
                    <a:pt x="859762" y="1819975"/>
                  </a:lnTo>
                  <a:lnTo>
                    <a:pt x="822265" y="1834414"/>
                  </a:lnTo>
                  <a:lnTo>
                    <a:pt x="783917" y="1845813"/>
                  </a:lnTo>
                  <a:lnTo>
                    <a:pt x="744788" y="1854076"/>
                  </a:lnTo>
                  <a:lnTo>
                    <a:pt x="704947" y="1859105"/>
                  </a:lnTo>
                  <a:lnTo>
                    <a:pt x="664464" y="1860803"/>
                  </a:lnTo>
                  <a:lnTo>
                    <a:pt x="623980" y="1859105"/>
                  </a:lnTo>
                  <a:lnTo>
                    <a:pt x="584139" y="1854076"/>
                  </a:lnTo>
                  <a:lnTo>
                    <a:pt x="545010" y="1845813"/>
                  </a:lnTo>
                  <a:lnTo>
                    <a:pt x="506662" y="1834414"/>
                  </a:lnTo>
                  <a:lnTo>
                    <a:pt x="469165" y="1819975"/>
                  </a:lnTo>
                  <a:lnTo>
                    <a:pt x="432588" y="1802595"/>
                  </a:lnTo>
                  <a:lnTo>
                    <a:pt x="397000" y="1782370"/>
                  </a:lnTo>
                  <a:lnTo>
                    <a:pt x="362471" y="1759397"/>
                  </a:lnTo>
                  <a:lnTo>
                    <a:pt x="329071" y="1733775"/>
                  </a:lnTo>
                  <a:lnTo>
                    <a:pt x="296868" y="1705601"/>
                  </a:lnTo>
                  <a:lnTo>
                    <a:pt x="265933" y="1674971"/>
                  </a:lnTo>
                  <a:lnTo>
                    <a:pt x="236334" y="1641983"/>
                  </a:lnTo>
                  <a:lnTo>
                    <a:pt x="208142" y="1606735"/>
                  </a:lnTo>
                  <a:lnTo>
                    <a:pt x="181426" y="1569323"/>
                  </a:lnTo>
                  <a:lnTo>
                    <a:pt x="156254" y="1529846"/>
                  </a:lnTo>
                  <a:lnTo>
                    <a:pt x="132698" y="1488400"/>
                  </a:lnTo>
                  <a:lnTo>
                    <a:pt x="110825" y="1445082"/>
                  </a:lnTo>
                  <a:lnTo>
                    <a:pt x="90706" y="1399991"/>
                  </a:lnTo>
                  <a:lnTo>
                    <a:pt x="72409" y="1353223"/>
                  </a:lnTo>
                  <a:lnTo>
                    <a:pt x="56006" y="1304876"/>
                  </a:lnTo>
                  <a:lnTo>
                    <a:pt x="41564" y="1255047"/>
                  </a:lnTo>
                  <a:lnTo>
                    <a:pt x="29153" y="1203833"/>
                  </a:lnTo>
                  <a:lnTo>
                    <a:pt x="18843" y="1151332"/>
                  </a:lnTo>
                  <a:lnTo>
                    <a:pt x="10703" y="1097641"/>
                  </a:lnTo>
                  <a:lnTo>
                    <a:pt x="4803" y="1042857"/>
                  </a:lnTo>
                  <a:lnTo>
                    <a:pt x="1212" y="987078"/>
                  </a:lnTo>
                  <a:lnTo>
                    <a:pt x="0" y="930401"/>
                  </a:lnTo>
                  <a:close/>
                </a:path>
              </a:pathLst>
            </a:custGeom>
            <a:ln w="28575">
              <a:solidFill>
                <a:srgbClr val="E203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2"/>
          <p:cNvSpPr txBox="1">
            <a:spLocks/>
          </p:cNvSpPr>
          <p:nvPr/>
        </p:nvSpPr>
        <p:spPr>
          <a:xfrm>
            <a:off x="3432926" y="473017"/>
            <a:ext cx="62960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3200" b="1" dirty="0" smtClean="0"/>
              <a:t>ПОДКЛЮЧЕНИЕ</a:t>
            </a:r>
            <a:r>
              <a:rPr lang="ru-RU" sz="3200" b="1" spc="-95" dirty="0" smtClean="0"/>
              <a:t> </a:t>
            </a:r>
            <a:r>
              <a:rPr lang="ru-RU" sz="3200" b="1" spc="-55" dirty="0" smtClean="0"/>
              <a:t>МОДУЛЯ</a:t>
            </a:r>
            <a:r>
              <a:rPr lang="ru-RU" sz="3200" b="1" spc="-100" dirty="0" smtClean="0"/>
              <a:t> </a:t>
            </a:r>
            <a:r>
              <a:rPr lang="en-US" sz="3200" b="1" spc="-20" dirty="0" smtClean="0"/>
              <a:t>Wi-</a:t>
            </a:r>
            <a:r>
              <a:rPr lang="en-US" sz="3200" b="1" spc="-25" dirty="0" smtClean="0"/>
              <a:t>Fi</a:t>
            </a:r>
            <a:endParaRPr lang="en-US" sz="3200" b="1" spc="-25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548" y="6173931"/>
            <a:ext cx="1333500" cy="4953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A314B04-2627-AA1F-C371-D1989E2943D0}"/>
              </a:ext>
            </a:extLst>
          </p:cNvPr>
          <p:cNvSpPr/>
          <p:nvPr/>
        </p:nvSpPr>
        <p:spPr>
          <a:xfrm>
            <a:off x="0" y="1096612"/>
            <a:ext cx="12192000" cy="271928"/>
          </a:xfrm>
          <a:prstGeom prst="rect">
            <a:avLst/>
          </a:prstGeom>
          <a:solidFill>
            <a:srgbClr val="347C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FA5E588-CCEB-A856-ED7D-8F82B5F0BDA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16958"/>
              </a:clrFrom>
              <a:clrTo>
                <a:srgbClr val="01695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93882"/>
            <a:ext cx="2262542" cy="108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35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FA5E588-CCEB-A856-ED7D-8F82B5F0BDA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16958"/>
              </a:clrFrom>
              <a:clrTo>
                <a:srgbClr val="01695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93882"/>
            <a:ext cx="2262542" cy="1080108"/>
          </a:xfrm>
          <a:prstGeom prst="rect">
            <a:avLst/>
          </a:prstGeom>
        </p:spPr>
      </p:pic>
      <p:sp>
        <p:nvSpPr>
          <p:cNvPr id="3" name="object 2"/>
          <p:cNvSpPr txBox="1">
            <a:spLocks/>
          </p:cNvSpPr>
          <p:nvPr/>
        </p:nvSpPr>
        <p:spPr>
          <a:xfrm>
            <a:off x="3432926" y="473017"/>
            <a:ext cx="62960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3200" b="1" dirty="0" smtClean="0"/>
              <a:t>КРЕПЛЕНИЕ</a:t>
            </a:r>
            <a:r>
              <a:rPr lang="ru-RU" sz="3200" b="1" spc="-95" dirty="0" smtClean="0"/>
              <a:t> </a:t>
            </a:r>
            <a:r>
              <a:rPr lang="ru-RU" sz="3200" b="1" spc="-55" dirty="0" smtClean="0"/>
              <a:t>МОДУЛЯ</a:t>
            </a:r>
            <a:r>
              <a:rPr lang="ru-RU" sz="3200" b="1" spc="-100" dirty="0" smtClean="0"/>
              <a:t> </a:t>
            </a:r>
            <a:r>
              <a:rPr lang="en-US" sz="3200" b="1" spc="-20" dirty="0" smtClean="0"/>
              <a:t>Wi-</a:t>
            </a:r>
            <a:r>
              <a:rPr lang="en-US" sz="3200" b="1" spc="-25" dirty="0" smtClean="0"/>
              <a:t>Fi</a:t>
            </a:r>
            <a:endParaRPr lang="en-US" sz="3200" b="1" spc="-25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548" y="6173931"/>
            <a:ext cx="1333500" cy="495300"/>
          </a:xfrm>
          <a:prstGeom prst="rect">
            <a:avLst/>
          </a:prstGeom>
        </p:spPr>
      </p:pic>
      <p:sp>
        <p:nvSpPr>
          <p:cNvPr id="5" name="object 4"/>
          <p:cNvSpPr txBox="1"/>
          <p:nvPr/>
        </p:nvSpPr>
        <p:spPr>
          <a:xfrm>
            <a:off x="614963" y="1443535"/>
            <a:ext cx="3814445" cy="1855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469265" algn="l"/>
              </a:tabLst>
            </a:pPr>
            <a:r>
              <a:rPr sz="2000" spc="-20" dirty="0">
                <a:latin typeface="Calibri"/>
                <a:cs typeface="Calibri"/>
              </a:rPr>
              <a:t>Установите</a:t>
            </a:r>
            <a:r>
              <a:rPr sz="2000" spc="-10" dirty="0">
                <a:latin typeface="Calibri"/>
                <a:cs typeface="Calibri"/>
              </a:rPr>
              <a:t> подключенный</a:t>
            </a:r>
            <a:endParaRPr sz="2000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2000" spc="-20" dirty="0">
                <a:latin typeface="Calibri"/>
                <a:cs typeface="Calibri"/>
              </a:rPr>
              <a:t>модуль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Wi-</a:t>
            </a:r>
            <a:r>
              <a:rPr sz="2000" dirty="0">
                <a:latin typeface="Calibri"/>
                <a:cs typeface="Calibri"/>
              </a:rPr>
              <a:t>Fi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специально</a:t>
            </a:r>
            <a:endParaRPr sz="2000" dirty="0">
              <a:latin typeface="Calibri"/>
              <a:cs typeface="Calibri"/>
            </a:endParaRPr>
          </a:p>
          <a:p>
            <a:pPr marL="469900" marR="6604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отведенное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для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него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место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на </a:t>
            </a:r>
            <a:r>
              <a:rPr sz="2000" dirty="0">
                <a:latin typeface="Calibri"/>
                <a:cs typeface="Calibri"/>
              </a:rPr>
              <a:t>панели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внутреннего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блока.</a:t>
            </a:r>
            <a:endParaRPr sz="20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buFont typeface="Arial MT"/>
              <a:buChar char="•"/>
              <a:tabLst>
                <a:tab pos="469265" algn="l"/>
              </a:tabLst>
            </a:pPr>
            <a:r>
              <a:rPr sz="2000" b="1" dirty="0">
                <a:latin typeface="Calibri"/>
                <a:cs typeface="Calibri"/>
              </a:rPr>
              <a:t>Аккуратно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закрепите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модуль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60" dirty="0">
                <a:latin typeface="Calibri"/>
                <a:cs typeface="Calibri"/>
              </a:rPr>
              <a:t>с</a:t>
            </a:r>
            <a:endParaRPr sz="2000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помощью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винта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крепления.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6" name="object 5"/>
          <p:cNvGrpSpPr/>
          <p:nvPr/>
        </p:nvGrpSpPr>
        <p:grpSpPr>
          <a:xfrm>
            <a:off x="5110475" y="1479800"/>
            <a:ext cx="6790429" cy="5092375"/>
            <a:chOff x="4649723" y="1232916"/>
            <a:chExt cx="7234555" cy="5425440"/>
          </a:xfrm>
        </p:grpSpPr>
        <p:pic>
          <p:nvPicPr>
            <p:cNvPr id="7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9723" y="1232916"/>
              <a:ext cx="7234428" cy="5425440"/>
            </a:xfrm>
            <a:prstGeom prst="rect">
              <a:avLst/>
            </a:prstGeom>
          </p:spPr>
        </p:pic>
        <p:sp>
          <p:nvSpPr>
            <p:cNvPr id="8" name="object 7"/>
            <p:cNvSpPr/>
            <p:nvPr/>
          </p:nvSpPr>
          <p:spPr>
            <a:xfrm>
              <a:off x="5430773" y="2887217"/>
              <a:ext cx="2545080" cy="1706880"/>
            </a:xfrm>
            <a:custGeom>
              <a:avLst/>
              <a:gdLst/>
              <a:ahLst/>
              <a:cxnLst/>
              <a:rect l="l" t="t" r="r" b="b"/>
              <a:pathLst>
                <a:path w="2545079" h="1706879">
                  <a:moveTo>
                    <a:pt x="1272540" y="1706880"/>
                  </a:moveTo>
                  <a:lnTo>
                    <a:pt x="1215855" y="1706048"/>
                  </a:lnTo>
                  <a:lnTo>
                    <a:pt x="1159805" y="1703576"/>
                  </a:lnTo>
                  <a:lnTo>
                    <a:pt x="1104441" y="1699499"/>
                  </a:lnTo>
                  <a:lnTo>
                    <a:pt x="1049817" y="1693851"/>
                  </a:lnTo>
                  <a:lnTo>
                    <a:pt x="995982" y="1686667"/>
                  </a:lnTo>
                  <a:lnTo>
                    <a:pt x="942990" y="1677982"/>
                  </a:lnTo>
                  <a:lnTo>
                    <a:pt x="890891" y="1667830"/>
                  </a:lnTo>
                  <a:lnTo>
                    <a:pt x="839737" y="1656246"/>
                  </a:lnTo>
                  <a:lnTo>
                    <a:pt x="789581" y="1643265"/>
                  </a:lnTo>
                  <a:lnTo>
                    <a:pt x="740473" y="1628922"/>
                  </a:lnTo>
                  <a:lnTo>
                    <a:pt x="692466" y="1613250"/>
                  </a:lnTo>
                  <a:lnTo>
                    <a:pt x="645611" y="1596286"/>
                  </a:lnTo>
                  <a:lnTo>
                    <a:pt x="599961" y="1578063"/>
                  </a:lnTo>
                  <a:lnTo>
                    <a:pt x="555565" y="1558617"/>
                  </a:lnTo>
                  <a:lnTo>
                    <a:pt x="512478" y="1537982"/>
                  </a:lnTo>
                  <a:lnTo>
                    <a:pt x="470749" y="1516192"/>
                  </a:lnTo>
                  <a:lnTo>
                    <a:pt x="430431" y="1493283"/>
                  </a:lnTo>
                  <a:lnTo>
                    <a:pt x="391576" y="1469289"/>
                  </a:lnTo>
                  <a:lnTo>
                    <a:pt x="354235" y="1444245"/>
                  </a:lnTo>
                  <a:lnTo>
                    <a:pt x="318460" y="1418185"/>
                  </a:lnTo>
                  <a:lnTo>
                    <a:pt x="284303" y="1391145"/>
                  </a:lnTo>
                  <a:lnTo>
                    <a:pt x="251815" y="1363158"/>
                  </a:lnTo>
                  <a:lnTo>
                    <a:pt x="221048" y="1334261"/>
                  </a:lnTo>
                  <a:lnTo>
                    <a:pt x="192054" y="1304486"/>
                  </a:lnTo>
                  <a:lnTo>
                    <a:pt x="164885" y="1273870"/>
                  </a:lnTo>
                  <a:lnTo>
                    <a:pt x="139592" y="1242447"/>
                  </a:lnTo>
                  <a:lnTo>
                    <a:pt x="116227" y="1210251"/>
                  </a:lnTo>
                  <a:lnTo>
                    <a:pt x="94842" y="1177317"/>
                  </a:lnTo>
                  <a:lnTo>
                    <a:pt x="75489" y="1143680"/>
                  </a:lnTo>
                  <a:lnTo>
                    <a:pt x="58218" y="1109375"/>
                  </a:lnTo>
                  <a:lnTo>
                    <a:pt x="30134" y="1038899"/>
                  </a:lnTo>
                  <a:lnTo>
                    <a:pt x="11003" y="966165"/>
                  </a:lnTo>
                  <a:lnTo>
                    <a:pt x="1239" y="891452"/>
                  </a:lnTo>
                  <a:lnTo>
                    <a:pt x="0" y="853440"/>
                  </a:lnTo>
                  <a:lnTo>
                    <a:pt x="1239" y="815427"/>
                  </a:lnTo>
                  <a:lnTo>
                    <a:pt x="11003" y="740714"/>
                  </a:lnTo>
                  <a:lnTo>
                    <a:pt x="30134" y="667980"/>
                  </a:lnTo>
                  <a:lnTo>
                    <a:pt x="58218" y="597504"/>
                  </a:lnTo>
                  <a:lnTo>
                    <a:pt x="75489" y="563199"/>
                  </a:lnTo>
                  <a:lnTo>
                    <a:pt x="94842" y="529562"/>
                  </a:lnTo>
                  <a:lnTo>
                    <a:pt x="116227" y="496628"/>
                  </a:lnTo>
                  <a:lnTo>
                    <a:pt x="139592" y="464432"/>
                  </a:lnTo>
                  <a:lnTo>
                    <a:pt x="164885" y="433009"/>
                  </a:lnTo>
                  <a:lnTo>
                    <a:pt x="192054" y="402393"/>
                  </a:lnTo>
                  <a:lnTo>
                    <a:pt x="221048" y="372618"/>
                  </a:lnTo>
                  <a:lnTo>
                    <a:pt x="251815" y="343721"/>
                  </a:lnTo>
                  <a:lnTo>
                    <a:pt x="284303" y="315734"/>
                  </a:lnTo>
                  <a:lnTo>
                    <a:pt x="318460" y="288694"/>
                  </a:lnTo>
                  <a:lnTo>
                    <a:pt x="354235" y="262634"/>
                  </a:lnTo>
                  <a:lnTo>
                    <a:pt x="391576" y="237590"/>
                  </a:lnTo>
                  <a:lnTo>
                    <a:pt x="430431" y="213596"/>
                  </a:lnTo>
                  <a:lnTo>
                    <a:pt x="470749" y="190687"/>
                  </a:lnTo>
                  <a:lnTo>
                    <a:pt x="512478" y="168897"/>
                  </a:lnTo>
                  <a:lnTo>
                    <a:pt x="555565" y="148262"/>
                  </a:lnTo>
                  <a:lnTo>
                    <a:pt x="599961" y="128816"/>
                  </a:lnTo>
                  <a:lnTo>
                    <a:pt x="645611" y="110593"/>
                  </a:lnTo>
                  <a:lnTo>
                    <a:pt x="692466" y="93629"/>
                  </a:lnTo>
                  <a:lnTo>
                    <a:pt x="740473" y="77957"/>
                  </a:lnTo>
                  <a:lnTo>
                    <a:pt x="789581" y="63614"/>
                  </a:lnTo>
                  <a:lnTo>
                    <a:pt x="839737" y="50633"/>
                  </a:lnTo>
                  <a:lnTo>
                    <a:pt x="890891" y="39049"/>
                  </a:lnTo>
                  <a:lnTo>
                    <a:pt x="942990" y="28897"/>
                  </a:lnTo>
                  <a:lnTo>
                    <a:pt x="995982" y="20212"/>
                  </a:lnTo>
                  <a:lnTo>
                    <a:pt x="1049817" y="13028"/>
                  </a:lnTo>
                  <a:lnTo>
                    <a:pt x="1104441" y="7380"/>
                  </a:lnTo>
                  <a:lnTo>
                    <a:pt x="1159805" y="3303"/>
                  </a:lnTo>
                  <a:lnTo>
                    <a:pt x="1215855" y="831"/>
                  </a:lnTo>
                  <a:lnTo>
                    <a:pt x="1272540" y="0"/>
                  </a:lnTo>
                  <a:lnTo>
                    <a:pt x="1329224" y="831"/>
                  </a:lnTo>
                  <a:lnTo>
                    <a:pt x="1385274" y="3303"/>
                  </a:lnTo>
                  <a:lnTo>
                    <a:pt x="1440638" y="7380"/>
                  </a:lnTo>
                  <a:lnTo>
                    <a:pt x="1495262" y="13028"/>
                  </a:lnTo>
                  <a:lnTo>
                    <a:pt x="1549097" y="20212"/>
                  </a:lnTo>
                  <a:lnTo>
                    <a:pt x="1602089" y="28897"/>
                  </a:lnTo>
                  <a:lnTo>
                    <a:pt x="1654188" y="39049"/>
                  </a:lnTo>
                  <a:lnTo>
                    <a:pt x="1705342" y="50633"/>
                  </a:lnTo>
                  <a:lnTo>
                    <a:pt x="1755498" y="63614"/>
                  </a:lnTo>
                  <a:lnTo>
                    <a:pt x="1804606" y="77957"/>
                  </a:lnTo>
                  <a:lnTo>
                    <a:pt x="1852613" y="93629"/>
                  </a:lnTo>
                  <a:lnTo>
                    <a:pt x="1899468" y="110593"/>
                  </a:lnTo>
                  <a:lnTo>
                    <a:pt x="1945118" y="128816"/>
                  </a:lnTo>
                  <a:lnTo>
                    <a:pt x="1989514" y="148262"/>
                  </a:lnTo>
                  <a:lnTo>
                    <a:pt x="2032601" y="168897"/>
                  </a:lnTo>
                  <a:lnTo>
                    <a:pt x="2074330" y="190687"/>
                  </a:lnTo>
                  <a:lnTo>
                    <a:pt x="2114648" y="213596"/>
                  </a:lnTo>
                  <a:lnTo>
                    <a:pt x="2153503" y="237590"/>
                  </a:lnTo>
                  <a:lnTo>
                    <a:pt x="2190844" y="262634"/>
                  </a:lnTo>
                  <a:lnTo>
                    <a:pt x="2226619" y="288694"/>
                  </a:lnTo>
                  <a:lnTo>
                    <a:pt x="2260776" y="315734"/>
                  </a:lnTo>
                  <a:lnTo>
                    <a:pt x="2293264" y="343721"/>
                  </a:lnTo>
                  <a:lnTo>
                    <a:pt x="2324031" y="372618"/>
                  </a:lnTo>
                  <a:lnTo>
                    <a:pt x="2353025" y="402393"/>
                  </a:lnTo>
                  <a:lnTo>
                    <a:pt x="2380194" y="433009"/>
                  </a:lnTo>
                  <a:lnTo>
                    <a:pt x="2405487" y="464432"/>
                  </a:lnTo>
                  <a:lnTo>
                    <a:pt x="2428852" y="496628"/>
                  </a:lnTo>
                  <a:lnTo>
                    <a:pt x="2450237" y="529562"/>
                  </a:lnTo>
                  <a:lnTo>
                    <a:pt x="2469590" y="563199"/>
                  </a:lnTo>
                  <a:lnTo>
                    <a:pt x="2486861" y="597504"/>
                  </a:lnTo>
                  <a:lnTo>
                    <a:pt x="2514945" y="667980"/>
                  </a:lnTo>
                  <a:lnTo>
                    <a:pt x="2534076" y="740714"/>
                  </a:lnTo>
                  <a:lnTo>
                    <a:pt x="2543840" y="815427"/>
                  </a:lnTo>
                  <a:lnTo>
                    <a:pt x="2545079" y="853440"/>
                  </a:lnTo>
                  <a:lnTo>
                    <a:pt x="2543840" y="891452"/>
                  </a:lnTo>
                  <a:lnTo>
                    <a:pt x="2534076" y="966165"/>
                  </a:lnTo>
                  <a:lnTo>
                    <a:pt x="2514945" y="1038899"/>
                  </a:lnTo>
                  <a:lnTo>
                    <a:pt x="2486861" y="1109375"/>
                  </a:lnTo>
                  <a:lnTo>
                    <a:pt x="2469590" y="1143680"/>
                  </a:lnTo>
                  <a:lnTo>
                    <a:pt x="2450237" y="1177317"/>
                  </a:lnTo>
                  <a:lnTo>
                    <a:pt x="2428852" y="1210251"/>
                  </a:lnTo>
                  <a:lnTo>
                    <a:pt x="2405487" y="1242447"/>
                  </a:lnTo>
                  <a:lnTo>
                    <a:pt x="2380194" y="1273870"/>
                  </a:lnTo>
                  <a:lnTo>
                    <a:pt x="2353025" y="1304486"/>
                  </a:lnTo>
                  <a:lnTo>
                    <a:pt x="2324031" y="1334261"/>
                  </a:lnTo>
                  <a:lnTo>
                    <a:pt x="2293264" y="1363158"/>
                  </a:lnTo>
                  <a:lnTo>
                    <a:pt x="2260776" y="1391145"/>
                  </a:lnTo>
                  <a:lnTo>
                    <a:pt x="2226619" y="1418185"/>
                  </a:lnTo>
                  <a:lnTo>
                    <a:pt x="2190844" y="1444245"/>
                  </a:lnTo>
                  <a:lnTo>
                    <a:pt x="2153503" y="1469289"/>
                  </a:lnTo>
                  <a:lnTo>
                    <a:pt x="2114648" y="1493283"/>
                  </a:lnTo>
                  <a:lnTo>
                    <a:pt x="2074330" y="1516192"/>
                  </a:lnTo>
                  <a:lnTo>
                    <a:pt x="2032601" y="1537982"/>
                  </a:lnTo>
                  <a:lnTo>
                    <a:pt x="1989514" y="1558617"/>
                  </a:lnTo>
                  <a:lnTo>
                    <a:pt x="1945118" y="1578063"/>
                  </a:lnTo>
                  <a:lnTo>
                    <a:pt x="1899468" y="1596286"/>
                  </a:lnTo>
                  <a:lnTo>
                    <a:pt x="1852613" y="1613250"/>
                  </a:lnTo>
                  <a:lnTo>
                    <a:pt x="1804606" y="1628922"/>
                  </a:lnTo>
                  <a:lnTo>
                    <a:pt x="1755498" y="1643265"/>
                  </a:lnTo>
                  <a:lnTo>
                    <a:pt x="1705342" y="1656246"/>
                  </a:lnTo>
                  <a:lnTo>
                    <a:pt x="1654188" y="1667830"/>
                  </a:lnTo>
                  <a:lnTo>
                    <a:pt x="1602089" y="1677982"/>
                  </a:lnTo>
                  <a:lnTo>
                    <a:pt x="1549097" y="1686667"/>
                  </a:lnTo>
                  <a:lnTo>
                    <a:pt x="1495262" y="1693851"/>
                  </a:lnTo>
                  <a:lnTo>
                    <a:pt x="1440638" y="1699499"/>
                  </a:lnTo>
                  <a:lnTo>
                    <a:pt x="1385274" y="1703576"/>
                  </a:lnTo>
                  <a:lnTo>
                    <a:pt x="1329224" y="1706048"/>
                  </a:lnTo>
                  <a:lnTo>
                    <a:pt x="1272540" y="1706880"/>
                  </a:lnTo>
                  <a:close/>
                </a:path>
              </a:pathLst>
            </a:custGeom>
            <a:ln w="28575">
              <a:solidFill>
                <a:srgbClr val="E203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8"/>
          <p:cNvGrpSpPr/>
          <p:nvPr/>
        </p:nvGrpSpPr>
        <p:grpSpPr>
          <a:xfrm>
            <a:off x="866067" y="3387634"/>
            <a:ext cx="3711889" cy="2785635"/>
            <a:chOff x="446531" y="3171444"/>
            <a:chExt cx="4114800" cy="3088005"/>
          </a:xfrm>
        </p:grpSpPr>
        <p:pic>
          <p:nvPicPr>
            <p:cNvPr id="10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6531" y="3171444"/>
              <a:ext cx="4114800" cy="3087623"/>
            </a:xfrm>
            <a:prstGeom prst="rect">
              <a:avLst/>
            </a:prstGeom>
          </p:spPr>
        </p:pic>
        <p:sp>
          <p:nvSpPr>
            <p:cNvPr id="11" name="object 10"/>
            <p:cNvSpPr/>
            <p:nvPr/>
          </p:nvSpPr>
          <p:spPr>
            <a:xfrm>
              <a:off x="936498" y="4200905"/>
              <a:ext cx="403860" cy="608330"/>
            </a:xfrm>
            <a:custGeom>
              <a:avLst/>
              <a:gdLst/>
              <a:ahLst/>
              <a:cxnLst/>
              <a:rect l="l" t="t" r="r" b="b"/>
              <a:pathLst>
                <a:path w="403859" h="608329">
                  <a:moveTo>
                    <a:pt x="201930" y="608076"/>
                  </a:moveTo>
                  <a:lnTo>
                    <a:pt x="131471" y="589052"/>
                  </a:lnTo>
                  <a:lnTo>
                    <a:pt x="100013" y="566561"/>
                  </a:lnTo>
                  <a:lnTo>
                    <a:pt x="71830" y="536562"/>
                  </a:lnTo>
                  <a:lnTo>
                    <a:pt x="47492" y="499916"/>
                  </a:lnTo>
                  <a:lnTo>
                    <a:pt x="27570" y="457482"/>
                  </a:lnTo>
                  <a:lnTo>
                    <a:pt x="12633" y="410118"/>
                  </a:lnTo>
                  <a:lnTo>
                    <a:pt x="3253" y="358683"/>
                  </a:lnTo>
                  <a:lnTo>
                    <a:pt x="0" y="304038"/>
                  </a:lnTo>
                  <a:lnTo>
                    <a:pt x="3253" y="249392"/>
                  </a:lnTo>
                  <a:lnTo>
                    <a:pt x="12633" y="197957"/>
                  </a:lnTo>
                  <a:lnTo>
                    <a:pt x="27570" y="150593"/>
                  </a:lnTo>
                  <a:lnTo>
                    <a:pt x="47492" y="108159"/>
                  </a:lnTo>
                  <a:lnTo>
                    <a:pt x="71830" y="71513"/>
                  </a:lnTo>
                  <a:lnTo>
                    <a:pt x="100013" y="41514"/>
                  </a:lnTo>
                  <a:lnTo>
                    <a:pt x="131471" y="19023"/>
                  </a:lnTo>
                  <a:lnTo>
                    <a:pt x="201930" y="0"/>
                  </a:lnTo>
                  <a:lnTo>
                    <a:pt x="238226" y="4899"/>
                  </a:lnTo>
                  <a:lnTo>
                    <a:pt x="303846" y="41514"/>
                  </a:lnTo>
                  <a:lnTo>
                    <a:pt x="332029" y="71513"/>
                  </a:lnTo>
                  <a:lnTo>
                    <a:pt x="356367" y="108159"/>
                  </a:lnTo>
                  <a:lnTo>
                    <a:pt x="376289" y="150593"/>
                  </a:lnTo>
                  <a:lnTo>
                    <a:pt x="391226" y="197957"/>
                  </a:lnTo>
                  <a:lnTo>
                    <a:pt x="400606" y="249392"/>
                  </a:lnTo>
                  <a:lnTo>
                    <a:pt x="403860" y="304038"/>
                  </a:lnTo>
                  <a:lnTo>
                    <a:pt x="400606" y="358683"/>
                  </a:lnTo>
                  <a:lnTo>
                    <a:pt x="391226" y="410118"/>
                  </a:lnTo>
                  <a:lnTo>
                    <a:pt x="376289" y="457482"/>
                  </a:lnTo>
                  <a:lnTo>
                    <a:pt x="356367" y="499916"/>
                  </a:lnTo>
                  <a:lnTo>
                    <a:pt x="332029" y="536562"/>
                  </a:lnTo>
                  <a:lnTo>
                    <a:pt x="303846" y="566561"/>
                  </a:lnTo>
                  <a:lnTo>
                    <a:pt x="272388" y="589052"/>
                  </a:lnTo>
                  <a:lnTo>
                    <a:pt x="201930" y="608076"/>
                  </a:lnTo>
                  <a:close/>
                </a:path>
              </a:pathLst>
            </a:custGeom>
            <a:ln w="28575">
              <a:solidFill>
                <a:srgbClr val="E203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A314B04-2627-AA1F-C371-D1989E2943D0}"/>
              </a:ext>
            </a:extLst>
          </p:cNvPr>
          <p:cNvSpPr/>
          <p:nvPr/>
        </p:nvSpPr>
        <p:spPr>
          <a:xfrm>
            <a:off x="0" y="1096612"/>
            <a:ext cx="12192000" cy="271928"/>
          </a:xfrm>
          <a:prstGeom prst="rect">
            <a:avLst/>
          </a:prstGeom>
          <a:solidFill>
            <a:srgbClr val="347C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5704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420</Words>
  <Application>Microsoft Office PowerPoint</Application>
  <PresentationFormat>Широкоэкранный</PresentationFormat>
  <Paragraphs>74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Arial MT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Лялина Екатерина</dc:creator>
  <cp:lastModifiedBy>Лялина Екатерина</cp:lastModifiedBy>
  <cp:revision>8</cp:revision>
  <dcterms:created xsi:type="dcterms:W3CDTF">2024-05-14T07:57:36Z</dcterms:created>
  <dcterms:modified xsi:type="dcterms:W3CDTF">2024-05-14T09:28:23Z</dcterms:modified>
</cp:coreProperties>
</file>